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9" r:id="rId2"/>
    <p:sldId id="93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FF99CC"/>
    <a:srgbClr val="F0F0F0"/>
    <a:srgbClr val="FF3399"/>
    <a:srgbClr val="FFFF99"/>
    <a:srgbClr val="FF0066"/>
    <a:srgbClr val="CCECFF"/>
    <a:srgbClr val="FFFF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565EF-F19F-D47E-15C7-C5D8F5D43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4A49A20-D049-EFBF-45B1-51EF02EFD1F1}"/>
              </a:ext>
            </a:extLst>
          </p:cNvPr>
          <p:cNvGrpSpPr/>
          <p:nvPr/>
        </p:nvGrpSpPr>
        <p:grpSpPr>
          <a:xfrm>
            <a:off x="3664776" y="871016"/>
            <a:ext cx="2606484" cy="2606484"/>
            <a:chOff x="3664776" y="871016"/>
            <a:chExt cx="2606484" cy="2606484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DBE9B303-9D3C-9EF0-F496-2DDEBC5F00F4}"/>
                </a:ext>
              </a:extLst>
            </p:cNvPr>
            <p:cNvGrpSpPr/>
            <p:nvPr/>
          </p:nvGrpSpPr>
          <p:grpSpPr>
            <a:xfrm>
              <a:off x="3664776" y="871016"/>
              <a:ext cx="2606484" cy="2606484"/>
              <a:chOff x="643930" y="806730"/>
              <a:chExt cx="2735056" cy="2735056"/>
            </a:xfrm>
          </p:grpSpPr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BA0FF2DB-07D1-C4B6-26F9-12B785E6BD4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18D12092-BFD1-BFA8-435E-D6D387A09F4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0E91C3B0-0649-FC57-17AC-0CAD42801967}"/>
                </a:ext>
              </a:extLst>
            </p:cNvPr>
            <p:cNvSpPr/>
            <p:nvPr/>
          </p:nvSpPr>
          <p:spPr bwMode="auto">
            <a:xfrm>
              <a:off x="3740026" y="94626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A2B55EEB-5481-05EE-5527-A2D777F27936}"/>
                </a:ext>
              </a:extLst>
            </p:cNvPr>
            <p:cNvSpPr/>
            <p:nvPr/>
          </p:nvSpPr>
          <p:spPr bwMode="auto">
            <a:xfrm>
              <a:off x="4255422" y="1140991"/>
              <a:ext cx="1395155" cy="2105201"/>
            </a:xfrm>
            <a:custGeom>
              <a:avLst/>
              <a:gdLst>
                <a:gd name="connsiteX0" fmla="*/ 228100 w 752769"/>
                <a:gd name="connsiteY0" fmla="*/ 504111 h 1135881"/>
                <a:gd name="connsiteX1" fmla="*/ 174298 w 752769"/>
                <a:gd name="connsiteY1" fmla="*/ 557912 h 1135881"/>
                <a:gd name="connsiteX2" fmla="*/ 209575 w 752769"/>
                <a:gd name="connsiteY2" fmla="*/ 578279 h 1135881"/>
                <a:gd name="connsiteX3" fmla="*/ 198827 w 752769"/>
                <a:gd name="connsiteY3" fmla="*/ 607434 h 1135881"/>
                <a:gd name="connsiteX4" fmla="*/ 186045 w 752769"/>
                <a:gd name="connsiteY4" fmla="*/ 600055 h 1135881"/>
                <a:gd name="connsiteX5" fmla="*/ 119488 w 752769"/>
                <a:gd name="connsiteY5" fmla="*/ 682756 h 1135881"/>
                <a:gd name="connsiteX6" fmla="*/ 246190 w 752769"/>
                <a:gd name="connsiteY6" fmla="*/ 809458 h 1135881"/>
                <a:gd name="connsiteX7" fmla="*/ 305058 w 752769"/>
                <a:gd name="connsiteY7" fmla="*/ 793685 h 1135881"/>
                <a:gd name="connsiteX8" fmla="*/ 310620 w 752769"/>
                <a:gd name="connsiteY8" fmla="*/ 766137 h 1135881"/>
                <a:gd name="connsiteX9" fmla="*/ 346672 w 752769"/>
                <a:gd name="connsiteY9" fmla="*/ 712665 h 1135881"/>
                <a:gd name="connsiteX10" fmla="*/ 399282 w 752769"/>
                <a:gd name="connsiteY10" fmla="*/ 677194 h 1135881"/>
                <a:gd name="connsiteX11" fmla="*/ 403474 w 752769"/>
                <a:gd name="connsiteY11" fmla="*/ 637596 h 1135881"/>
                <a:gd name="connsiteX12" fmla="*/ 353853 w 752769"/>
                <a:gd name="connsiteY12" fmla="*/ 620279 h 1135881"/>
                <a:gd name="connsiteX13" fmla="*/ 262581 w 752769"/>
                <a:gd name="connsiteY13" fmla="*/ 551095 h 1135881"/>
                <a:gd name="connsiteX14" fmla="*/ 465623 w 752769"/>
                <a:gd name="connsiteY14" fmla="*/ 0 h 1135881"/>
                <a:gd name="connsiteX15" fmla="*/ 752769 w 752769"/>
                <a:gd name="connsiteY15" fmla="*/ 322824 h 1135881"/>
                <a:gd name="connsiteX16" fmla="*/ 577393 w 752769"/>
                <a:gd name="connsiteY16" fmla="*/ 620279 h 1135881"/>
                <a:gd name="connsiteX17" fmla="*/ 527773 w 752769"/>
                <a:gd name="connsiteY17" fmla="*/ 637596 h 1135881"/>
                <a:gd name="connsiteX18" fmla="*/ 531965 w 752769"/>
                <a:gd name="connsiteY18" fmla="*/ 677193 h 1135881"/>
                <a:gd name="connsiteX19" fmla="*/ 584577 w 752769"/>
                <a:gd name="connsiteY19" fmla="*/ 712665 h 1135881"/>
                <a:gd name="connsiteX20" fmla="*/ 633848 w 752769"/>
                <a:gd name="connsiteY20" fmla="*/ 831617 h 1135881"/>
                <a:gd name="connsiteX21" fmla="*/ 633847 w 752769"/>
                <a:gd name="connsiteY21" fmla="*/ 1135881 h 1135881"/>
                <a:gd name="connsiteX22" fmla="*/ 297400 w 752769"/>
                <a:gd name="connsiteY22" fmla="*/ 1135881 h 1135881"/>
                <a:gd name="connsiteX23" fmla="*/ 297400 w 752769"/>
                <a:gd name="connsiteY23" fmla="*/ 891914 h 1135881"/>
                <a:gd name="connsiteX24" fmla="*/ 244309 w 752769"/>
                <a:gd name="connsiteY24" fmla="*/ 906139 h 1135881"/>
                <a:gd name="connsiteX25" fmla="*/ 236249 w 752769"/>
                <a:gd name="connsiteY25" fmla="*/ 905078 h 1135881"/>
                <a:gd name="connsiteX26" fmla="*/ 231597 w 752769"/>
                <a:gd name="connsiteY26" fmla="*/ 907006 h 1135881"/>
                <a:gd name="connsiteX27" fmla="*/ 222609 w 752769"/>
                <a:gd name="connsiteY27" fmla="*/ 903283 h 1135881"/>
                <a:gd name="connsiteX28" fmla="*/ 209062 w 752769"/>
                <a:gd name="connsiteY28" fmla="*/ 901499 h 1135881"/>
                <a:gd name="connsiteX29" fmla="*/ 204756 w 752769"/>
                <a:gd name="connsiteY29" fmla="*/ 895887 h 1135881"/>
                <a:gd name="connsiteX30" fmla="*/ 198752 w 752769"/>
                <a:gd name="connsiteY30" fmla="*/ 893400 h 1135881"/>
                <a:gd name="connsiteX31" fmla="*/ 42466 w 752769"/>
                <a:gd name="connsiteY31" fmla="*/ 737115 h 1135881"/>
                <a:gd name="connsiteX32" fmla="*/ 28861 w 752769"/>
                <a:gd name="connsiteY32" fmla="*/ 704270 h 1135881"/>
                <a:gd name="connsiteX33" fmla="*/ 33649 w 752769"/>
                <a:gd name="connsiteY33" fmla="*/ 692711 h 1135881"/>
                <a:gd name="connsiteX34" fmla="*/ 0 w 752769"/>
                <a:gd name="connsiteY34" fmla="*/ 673284 h 1135881"/>
                <a:gd name="connsiteX35" fmla="*/ 57182 w 752769"/>
                <a:gd name="connsiteY35" fmla="*/ 525656 h 1135881"/>
                <a:gd name="connsiteX36" fmla="*/ 44399 w 752769"/>
                <a:gd name="connsiteY36" fmla="*/ 518275 h 1135881"/>
                <a:gd name="connsiteX37" fmla="*/ 64274 w 752769"/>
                <a:gd name="connsiteY37" fmla="*/ 494390 h 1135881"/>
                <a:gd name="connsiteX38" fmla="*/ 158157 w 752769"/>
                <a:gd name="connsiteY38" fmla="*/ 548593 h 1135881"/>
                <a:gd name="connsiteX39" fmla="*/ 219675 w 752769"/>
                <a:gd name="connsiteY39" fmla="*/ 487075 h 1135881"/>
                <a:gd name="connsiteX40" fmla="*/ 201043 w 752769"/>
                <a:gd name="connsiteY40" fmla="*/ 448482 h 1135881"/>
                <a:gd name="connsiteX41" fmla="*/ 178477 w 752769"/>
                <a:gd name="connsiteY41" fmla="*/ 322824 h 1135881"/>
                <a:gd name="connsiteX42" fmla="*/ 465623 w 752769"/>
                <a:gd name="connsiteY42" fmla="*/ 0 h 11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52769" h="1135881">
                  <a:moveTo>
                    <a:pt x="228100" y="504111"/>
                  </a:moveTo>
                  <a:lnTo>
                    <a:pt x="174298" y="557912"/>
                  </a:lnTo>
                  <a:lnTo>
                    <a:pt x="209575" y="578279"/>
                  </a:lnTo>
                  <a:lnTo>
                    <a:pt x="198827" y="607434"/>
                  </a:lnTo>
                  <a:lnTo>
                    <a:pt x="186045" y="600055"/>
                  </a:lnTo>
                  <a:lnTo>
                    <a:pt x="119488" y="682756"/>
                  </a:lnTo>
                  <a:lnTo>
                    <a:pt x="246190" y="809458"/>
                  </a:lnTo>
                  <a:lnTo>
                    <a:pt x="305058" y="793685"/>
                  </a:lnTo>
                  <a:lnTo>
                    <a:pt x="310620" y="766137"/>
                  </a:lnTo>
                  <a:cubicBezTo>
                    <a:pt x="319133" y="746011"/>
                    <a:pt x="331451" y="727886"/>
                    <a:pt x="346672" y="712665"/>
                  </a:cubicBezTo>
                  <a:lnTo>
                    <a:pt x="399282" y="677194"/>
                  </a:lnTo>
                  <a:lnTo>
                    <a:pt x="403474" y="637596"/>
                  </a:lnTo>
                  <a:lnTo>
                    <a:pt x="353853" y="620279"/>
                  </a:lnTo>
                  <a:cubicBezTo>
                    <a:pt x="319500" y="603943"/>
                    <a:pt x="288562" y="580305"/>
                    <a:pt x="262581" y="551095"/>
                  </a:cubicBezTo>
                  <a:close/>
                  <a:moveTo>
                    <a:pt x="465623" y="0"/>
                  </a:moveTo>
                  <a:cubicBezTo>
                    <a:pt x="624209" y="0"/>
                    <a:pt x="752769" y="144533"/>
                    <a:pt x="752769" y="322824"/>
                  </a:cubicBezTo>
                  <a:cubicBezTo>
                    <a:pt x="752769" y="456542"/>
                    <a:pt x="680454" y="571272"/>
                    <a:pt x="577393" y="620279"/>
                  </a:cubicBezTo>
                  <a:lnTo>
                    <a:pt x="527773" y="637596"/>
                  </a:lnTo>
                  <a:lnTo>
                    <a:pt x="531965" y="677193"/>
                  </a:lnTo>
                  <a:lnTo>
                    <a:pt x="584577" y="712665"/>
                  </a:lnTo>
                  <a:cubicBezTo>
                    <a:pt x="615019" y="743107"/>
                    <a:pt x="633848" y="785163"/>
                    <a:pt x="633848" y="831617"/>
                  </a:cubicBezTo>
                  <a:cubicBezTo>
                    <a:pt x="633848" y="933038"/>
                    <a:pt x="633847" y="1034460"/>
                    <a:pt x="633847" y="1135881"/>
                  </a:cubicBezTo>
                  <a:lnTo>
                    <a:pt x="297400" y="1135881"/>
                  </a:lnTo>
                  <a:lnTo>
                    <a:pt x="297400" y="891914"/>
                  </a:lnTo>
                  <a:lnTo>
                    <a:pt x="244309" y="906139"/>
                  </a:lnTo>
                  <a:lnTo>
                    <a:pt x="236249" y="905078"/>
                  </a:lnTo>
                  <a:lnTo>
                    <a:pt x="231597" y="907006"/>
                  </a:lnTo>
                  <a:lnTo>
                    <a:pt x="222609" y="903283"/>
                  </a:lnTo>
                  <a:lnTo>
                    <a:pt x="209062" y="901499"/>
                  </a:lnTo>
                  <a:lnTo>
                    <a:pt x="204756" y="895887"/>
                  </a:lnTo>
                  <a:lnTo>
                    <a:pt x="198752" y="893400"/>
                  </a:lnTo>
                  <a:lnTo>
                    <a:pt x="42466" y="737115"/>
                  </a:lnTo>
                  <a:cubicBezTo>
                    <a:pt x="33396" y="728045"/>
                    <a:pt x="28861" y="716157"/>
                    <a:pt x="28861" y="704270"/>
                  </a:cubicBezTo>
                  <a:lnTo>
                    <a:pt x="33649" y="692711"/>
                  </a:lnTo>
                  <a:lnTo>
                    <a:pt x="0" y="673284"/>
                  </a:lnTo>
                  <a:lnTo>
                    <a:pt x="57182" y="525656"/>
                  </a:lnTo>
                  <a:lnTo>
                    <a:pt x="44399" y="518275"/>
                  </a:lnTo>
                  <a:lnTo>
                    <a:pt x="64274" y="494390"/>
                  </a:lnTo>
                  <a:lnTo>
                    <a:pt x="158157" y="548593"/>
                  </a:lnTo>
                  <a:lnTo>
                    <a:pt x="219675" y="487075"/>
                  </a:lnTo>
                  <a:lnTo>
                    <a:pt x="201043" y="448482"/>
                  </a:lnTo>
                  <a:cubicBezTo>
                    <a:pt x="186512" y="409860"/>
                    <a:pt x="178477" y="367397"/>
                    <a:pt x="178477" y="322824"/>
                  </a:cubicBezTo>
                  <a:cubicBezTo>
                    <a:pt x="178477" y="144533"/>
                    <a:pt x="307037" y="0"/>
                    <a:pt x="465623" y="0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6B88D8-5E92-9E52-C861-14EE6C7E1EFA}"/>
              </a:ext>
            </a:extLst>
          </p:cNvPr>
          <p:cNvGrpSpPr/>
          <p:nvPr/>
        </p:nvGrpSpPr>
        <p:grpSpPr>
          <a:xfrm>
            <a:off x="708216" y="871016"/>
            <a:ext cx="2606484" cy="2606484"/>
            <a:chOff x="708216" y="871016"/>
            <a:chExt cx="2606484" cy="260648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FC8417E0-CA7C-B9A4-BC9D-D1E43889F32F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EF51FE7B-A394-4FAE-787E-627BEDF6311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383DF65A-A89C-F11D-0AB7-A059148155E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82769EA-E0DD-194C-14BF-F31C2EE46BAF}"/>
                </a:ext>
              </a:extLst>
            </p:cNvPr>
            <p:cNvSpPr/>
            <p:nvPr/>
          </p:nvSpPr>
          <p:spPr bwMode="auto">
            <a:xfrm>
              <a:off x="783466" y="94626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DDCA9BF2-3A10-896E-801F-31F61ADC3C1B}"/>
                </a:ext>
              </a:extLst>
            </p:cNvPr>
            <p:cNvGrpSpPr/>
            <p:nvPr/>
          </p:nvGrpSpPr>
          <p:grpSpPr>
            <a:xfrm>
              <a:off x="1262590" y="1168391"/>
              <a:ext cx="1421084" cy="2066103"/>
              <a:chOff x="6722791" y="5229200"/>
              <a:chExt cx="781269" cy="1135881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A92BE127-0F2C-68BF-BCA5-D36E11ECD470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72D6CDE-C76A-7C98-2621-858B970E0709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CAF6A8C-2AF5-75C6-50A4-E257DC7808B6}"/>
              </a:ext>
            </a:extLst>
          </p:cNvPr>
          <p:cNvGrpSpPr/>
          <p:nvPr/>
        </p:nvGrpSpPr>
        <p:grpSpPr>
          <a:xfrm>
            <a:off x="6623241" y="871016"/>
            <a:ext cx="2606484" cy="2606484"/>
            <a:chOff x="6623241" y="871016"/>
            <a:chExt cx="2606484" cy="2606484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C71614D6-F909-FE69-9518-D659906A976F}"/>
                </a:ext>
              </a:extLst>
            </p:cNvPr>
            <p:cNvGrpSpPr/>
            <p:nvPr/>
          </p:nvGrpSpPr>
          <p:grpSpPr>
            <a:xfrm>
              <a:off x="6623241" y="871016"/>
              <a:ext cx="2606484" cy="2606484"/>
              <a:chOff x="643930" y="806730"/>
              <a:chExt cx="2735056" cy="2735056"/>
            </a:xfrm>
          </p:grpSpPr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25B1AEE2-FA30-2EF1-B4F6-DB1E322EAC6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3B82E5AD-DF33-8465-F3AD-63C0EBEA005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0D5DC6CF-8101-BC2D-7BD2-4FDE06D7DCF8}"/>
                </a:ext>
              </a:extLst>
            </p:cNvPr>
            <p:cNvSpPr/>
            <p:nvPr/>
          </p:nvSpPr>
          <p:spPr bwMode="auto">
            <a:xfrm>
              <a:off x="6698491" y="94626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FAFD4E82-85C6-0910-4E81-BB23D1E8EDE8}"/>
                </a:ext>
              </a:extLst>
            </p:cNvPr>
            <p:cNvSpPr/>
            <p:nvPr/>
          </p:nvSpPr>
          <p:spPr bwMode="auto">
            <a:xfrm>
              <a:off x="7236142" y="1179530"/>
              <a:ext cx="1355408" cy="2072091"/>
            </a:xfrm>
            <a:custGeom>
              <a:avLst/>
              <a:gdLst>
                <a:gd name="connsiteX0" fmla="*/ 12051 w 743009"/>
                <a:gd name="connsiteY0" fmla="*/ 591201 h 1135881"/>
                <a:gd name="connsiteX1" fmla="*/ 12052 w 743009"/>
                <a:gd name="connsiteY1" fmla="*/ 591201 h 1135881"/>
                <a:gd name="connsiteX2" fmla="*/ 12052 w 743009"/>
                <a:gd name="connsiteY2" fmla="*/ 591202 h 1135881"/>
                <a:gd name="connsiteX3" fmla="*/ 194051 w 743009"/>
                <a:gd name="connsiteY3" fmla="*/ 563928 h 1135881"/>
                <a:gd name="connsiteX4" fmla="*/ 193702 w 743009"/>
                <a:gd name="connsiteY4" fmla="*/ 564297 h 1135881"/>
                <a:gd name="connsiteX5" fmla="*/ 215632 w 743009"/>
                <a:gd name="connsiteY5" fmla="*/ 570852 h 1135881"/>
                <a:gd name="connsiteX6" fmla="*/ 182837 w 743009"/>
                <a:gd name="connsiteY6" fmla="*/ 585446 h 1135881"/>
                <a:gd name="connsiteX7" fmla="*/ 182623 w 743009"/>
                <a:gd name="connsiteY7" fmla="*/ 599810 h 1135881"/>
                <a:gd name="connsiteX8" fmla="*/ 145273 w 743009"/>
                <a:gd name="connsiteY8" fmla="*/ 606782 h 1135881"/>
                <a:gd name="connsiteX9" fmla="*/ 122996 w 743009"/>
                <a:gd name="connsiteY9" fmla="*/ 623470 h 1135881"/>
                <a:gd name="connsiteX10" fmla="*/ 95360 w 743009"/>
                <a:gd name="connsiteY10" fmla="*/ 620156 h 1135881"/>
                <a:gd name="connsiteX11" fmla="*/ 59529 w 743009"/>
                <a:gd name="connsiteY11" fmla="*/ 632793 h 1135881"/>
                <a:gd name="connsiteX12" fmla="*/ 52161 w 743009"/>
                <a:gd name="connsiteY12" fmla="*/ 620460 h 1135881"/>
                <a:gd name="connsiteX13" fmla="*/ 16463 w 743009"/>
                <a:gd name="connsiteY13" fmla="*/ 624219 h 1135881"/>
                <a:gd name="connsiteX14" fmla="*/ 32177 w 743009"/>
                <a:gd name="connsiteY14" fmla="*/ 607577 h 1135881"/>
                <a:gd name="connsiteX15" fmla="*/ 31691 w 743009"/>
                <a:gd name="connsiteY15" fmla="*/ 607432 h 1135881"/>
                <a:gd name="connsiteX16" fmla="*/ 187053 w 743009"/>
                <a:gd name="connsiteY16" fmla="*/ 530744 h 1135881"/>
                <a:gd name="connsiteX17" fmla="*/ 203102 w 743009"/>
                <a:gd name="connsiteY17" fmla="*/ 540010 h 1135881"/>
                <a:gd name="connsiteX18" fmla="*/ 203101 w 743009"/>
                <a:gd name="connsiteY18" fmla="*/ 540011 h 1135881"/>
                <a:gd name="connsiteX19" fmla="*/ 193835 w 743009"/>
                <a:gd name="connsiteY19" fmla="*/ 556060 h 1135881"/>
                <a:gd name="connsiteX20" fmla="*/ 28100 w 743009"/>
                <a:gd name="connsiteY20" fmla="*/ 600467 h 1135881"/>
                <a:gd name="connsiteX21" fmla="*/ 18157 w 743009"/>
                <a:gd name="connsiteY21" fmla="*/ 599158 h 1135881"/>
                <a:gd name="connsiteX22" fmla="*/ 12052 w 743009"/>
                <a:gd name="connsiteY22" fmla="*/ 591201 h 1135881"/>
                <a:gd name="connsiteX23" fmla="*/ 13361 w 743009"/>
                <a:gd name="connsiteY23" fmla="*/ 581258 h 1135881"/>
                <a:gd name="connsiteX24" fmla="*/ 21318 w 743009"/>
                <a:gd name="connsiteY24" fmla="*/ 575153 h 1135881"/>
                <a:gd name="connsiteX25" fmla="*/ 166721 w 743009"/>
                <a:gd name="connsiteY25" fmla="*/ 483199 h 1135881"/>
                <a:gd name="connsiteX26" fmla="*/ 191751 w 743009"/>
                <a:gd name="connsiteY26" fmla="*/ 497650 h 1135881"/>
                <a:gd name="connsiteX27" fmla="*/ 197040 w 743009"/>
                <a:gd name="connsiteY27" fmla="*/ 517389 h 1135881"/>
                <a:gd name="connsiteX28" fmla="*/ 5991 w 743009"/>
                <a:gd name="connsiteY28" fmla="*/ 568581 h 1135881"/>
                <a:gd name="connsiteX29" fmla="*/ 701 w 743009"/>
                <a:gd name="connsiteY29" fmla="*/ 548841 h 1135881"/>
                <a:gd name="connsiteX30" fmla="*/ 15152 w 743009"/>
                <a:gd name="connsiteY30" fmla="*/ 523812 h 1135881"/>
                <a:gd name="connsiteX31" fmla="*/ 455863 w 743009"/>
                <a:gd name="connsiteY31" fmla="*/ 0 h 1135881"/>
                <a:gd name="connsiteX32" fmla="*/ 743009 w 743009"/>
                <a:gd name="connsiteY32" fmla="*/ 322824 h 1135881"/>
                <a:gd name="connsiteX33" fmla="*/ 567633 w 743009"/>
                <a:gd name="connsiteY33" fmla="*/ 620279 h 1135881"/>
                <a:gd name="connsiteX34" fmla="*/ 518013 w 743009"/>
                <a:gd name="connsiteY34" fmla="*/ 637596 h 1135881"/>
                <a:gd name="connsiteX35" fmla="*/ 522205 w 743009"/>
                <a:gd name="connsiteY35" fmla="*/ 677193 h 1135881"/>
                <a:gd name="connsiteX36" fmla="*/ 574817 w 743009"/>
                <a:gd name="connsiteY36" fmla="*/ 712665 h 1135881"/>
                <a:gd name="connsiteX37" fmla="*/ 624088 w 743009"/>
                <a:gd name="connsiteY37" fmla="*/ 831617 h 1135881"/>
                <a:gd name="connsiteX38" fmla="*/ 624087 w 743009"/>
                <a:gd name="connsiteY38" fmla="*/ 1135881 h 1135881"/>
                <a:gd name="connsiteX39" fmla="*/ 287640 w 743009"/>
                <a:gd name="connsiteY39" fmla="*/ 1135881 h 1135881"/>
                <a:gd name="connsiteX40" fmla="*/ 287640 w 743009"/>
                <a:gd name="connsiteY40" fmla="*/ 877476 h 1135881"/>
                <a:gd name="connsiteX41" fmla="*/ 222844 w 743009"/>
                <a:gd name="connsiteY41" fmla="*/ 894838 h 1135881"/>
                <a:gd name="connsiteX42" fmla="*/ 210329 w 743009"/>
                <a:gd name="connsiteY42" fmla="*/ 895623 h 1135881"/>
                <a:gd name="connsiteX43" fmla="*/ 210132 w 743009"/>
                <a:gd name="connsiteY43" fmla="*/ 895704 h 1135881"/>
                <a:gd name="connsiteX44" fmla="*/ 209985 w 743009"/>
                <a:gd name="connsiteY44" fmla="*/ 895644 h 1135881"/>
                <a:gd name="connsiteX45" fmla="*/ 204435 w 743009"/>
                <a:gd name="connsiteY45" fmla="*/ 895992 h 1135881"/>
                <a:gd name="connsiteX46" fmla="*/ 187597 w 743009"/>
                <a:gd name="connsiteY46" fmla="*/ 890198 h 1135881"/>
                <a:gd name="connsiteX47" fmla="*/ 183291 w 743009"/>
                <a:gd name="connsiteY47" fmla="*/ 884586 h 1135881"/>
                <a:gd name="connsiteX48" fmla="*/ 177287 w 743009"/>
                <a:gd name="connsiteY48" fmla="*/ 882099 h 1135881"/>
                <a:gd name="connsiteX49" fmla="*/ 21001 w 743009"/>
                <a:gd name="connsiteY49" fmla="*/ 725814 h 1135881"/>
                <a:gd name="connsiteX50" fmla="*/ 21001 w 743009"/>
                <a:gd name="connsiteY50" fmla="*/ 660124 h 1135881"/>
                <a:gd name="connsiteX51" fmla="*/ 30638 w 743009"/>
                <a:gd name="connsiteY51" fmla="*/ 656132 h 1135881"/>
                <a:gd name="connsiteX52" fmla="*/ 28812 w 743009"/>
                <a:gd name="connsiteY52" fmla="*/ 653753 h 1135881"/>
                <a:gd name="connsiteX53" fmla="*/ 25421 w 743009"/>
                <a:gd name="connsiteY53" fmla="*/ 641096 h 1135881"/>
                <a:gd name="connsiteX54" fmla="*/ 51406 w 743009"/>
                <a:gd name="connsiteY54" fmla="*/ 634134 h 1135881"/>
                <a:gd name="connsiteX55" fmla="*/ 54363 w 743009"/>
                <a:gd name="connsiteY55" fmla="*/ 639039 h 1135881"/>
                <a:gd name="connsiteX56" fmla="*/ 94678 w 743009"/>
                <a:gd name="connsiteY56" fmla="*/ 624873 h 1135881"/>
                <a:gd name="connsiteX57" fmla="*/ 125718 w 743009"/>
                <a:gd name="connsiteY57" fmla="*/ 628431 h 1135881"/>
                <a:gd name="connsiteX58" fmla="*/ 150821 w 743009"/>
                <a:gd name="connsiteY58" fmla="*/ 609830 h 1135881"/>
                <a:gd name="connsiteX59" fmla="*/ 192818 w 743009"/>
                <a:gd name="connsiteY59" fmla="*/ 601940 h 1135881"/>
                <a:gd name="connsiteX60" fmla="*/ 192926 w 743009"/>
                <a:gd name="connsiteY60" fmla="*/ 596214 h 1135881"/>
                <a:gd name="connsiteX61" fmla="*/ 216470 w 743009"/>
                <a:gd name="connsiteY61" fmla="*/ 589905 h 1135881"/>
                <a:gd name="connsiteX62" fmla="*/ 219861 w 743009"/>
                <a:gd name="connsiteY62" fmla="*/ 602562 h 1135881"/>
                <a:gd name="connsiteX63" fmla="*/ 210596 w 743009"/>
                <a:gd name="connsiteY63" fmla="*/ 618611 h 1135881"/>
                <a:gd name="connsiteX64" fmla="*/ 74504 w 743009"/>
                <a:gd name="connsiteY64" fmla="*/ 655076 h 1135881"/>
                <a:gd name="connsiteX65" fmla="*/ 86691 w 743009"/>
                <a:gd name="connsiteY65" fmla="*/ 660124 h 1135881"/>
                <a:gd name="connsiteX66" fmla="*/ 224725 w 743009"/>
                <a:gd name="connsiteY66" fmla="*/ 798157 h 1135881"/>
                <a:gd name="connsiteX67" fmla="*/ 298380 w 743009"/>
                <a:gd name="connsiteY67" fmla="*/ 778421 h 1135881"/>
                <a:gd name="connsiteX68" fmla="*/ 300860 w 743009"/>
                <a:gd name="connsiteY68" fmla="*/ 766137 h 1135881"/>
                <a:gd name="connsiteX69" fmla="*/ 361808 w 743009"/>
                <a:gd name="connsiteY69" fmla="*/ 692123 h 1135881"/>
                <a:gd name="connsiteX70" fmla="*/ 389342 w 743009"/>
                <a:gd name="connsiteY70" fmla="*/ 678887 h 1135881"/>
                <a:gd name="connsiteX71" fmla="*/ 393714 w 743009"/>
                <a:gd name="connsiteY71" fmla="*/ 637596 h 1135881"/>
                <a:gd name="connsiteX72" fmla="*/ 344093 w 743009"/>
                <a:gd name="connsiteY72" fmla="*/ 620279 h 1135881"/>
                <a:gd name="connsiteX73" fmla="*/ 168717 w 743009"/>
                <a:gd name="connsiteY73" fmla="*/ 322824 h 1135881"/>
                <a:gd name="connsiteX74" fmla="*/ 455863 w 743009"/>
                <a:gd name="connsiteY74" fmla="*/ 0 h 113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743009" h="1135881">
                  <a:moveTo>
                    <a:pt x="12051" y="591201"/>
                  </a:moveTo>
                  <a:lnTo>
                    <a:pt x="12052" y="591201"/>
                  </a:lnTo>
                  <a:lnTo>
                    <a:pt x="12052" y="591202"/>
                  </a:lnTo>
                  <a:close/>
                  <a:moveTo>
                    <a:pt x="194051" y="563928"/>
                  </a:moveTo>
                  <a:lnTo>
                    <a:pt x="193702" y="564297"/>
                  </a:lnTo>
                  <a:lnTo>
                    <a:pt x="215632" y="570852"/>
                  </a:lnTo>
                  <a:lnTo>
                    <a:pt x="182837" y="585446"/>
                  </a:lnTo>
                  <a:lnTo>
                    <a:pt x="182623" y="599810"/>
                  </a:lnTo>
                  <a:lnTo>
                    <a:pt x="145273" y="606782"/>
                  </a:lnTo>
                  <a:lnTo>
                    <a:pt x="122996" y="623470"/>
                  </a:lnTo>
                  <a:lnTo>
                    <a:pt x="95360" y="620156"/>
                  </a:lnTo>
                  <a:lnTo>
                    <a:pt x="59529" y="632793"/>
                  </a:lnTo>
                  <a:lnTo>
                    <a:pt x="52161" y="620460"/>
                  </a:lnTo>
                  <a:lnTo>
                    <a:pt x="16463" y="624219"/>
                  </a:lnTo>
                  <a:lnTo>
                    <a:pt x="32177" y="607577"/>
                  </a:lnTo>
                  <a:lnTo>
                    <a:pt x="31691" y="607432"/>
                  </a:lnTo>
                  <a:close/>
                  <a:moveTo>
                    <a:pt x="187053" y="530744"/>
                  </a:moveTo>
                  <a:cubicBezTo>
                    <a:pt x="194043" y="528871"/>
                    <a:pt x="201229" y="533020"/>
                    <a:pt x="203102" y="540010"/>
                  </a:cubicBezTo>
                  <a:lnTo>
                    <a:pt x="203101" y="540011"/>
                  </a:lnTo>
                  <a:cubicBezTo>
                    <a:pt x="204974" y="547001"/>
                    <a:pt x="200825" y="554187"/>
                    <a:pt x="193835" y="556060"/>
                  </a:cubicBezTo>
                  <a:lnTo>
                    <a:pt x="28100" y="600467"/>
                  </a:lnTo>
                  <a:cubicBezTo>
                    <a:pt x="24605" y="601403"/>
                    <a:pt x="21061" y="600834"/>
                    <a:pt x="18157" y="599158"/>
                  </a:cubicBezTo>
                  <a:lnTo>
                    <a:pt x="12052" y="591201"/>
                  </a:lnTo>
                  <a:lnTo>
                    <a:pt x="13361" y="581258"/>
                  </a:lnTo>
                  <a:cubicBezTo>
                    <a:pt x="15038" y="578354"/>
                    <a:pt x="17823" y="576089"/>
                    <a:pt x="21318" y="575153"/>
                  </a:cubicBezTo>
                  <a:close/>
                  <a:moveTo>
                    <a:pt x="166721" y="483199"/>
                  </a:moveTo>
                  <a:cubicBezTo>
                    <a:pt x="177623" y="480278"/>
                    <a:pt x="188829" y="486748"/>
                    <a:pt x="191751" y="497650"/>
                  </a:cubicBezTo>
                  <a:lnTo>
                    <a:pt x="197040" y="517389"/>
                  </a:lnTo>
                  <a:lnTo>
                    <a:pt x="5991" y="568581"/>
                  </a:lnTo>
                  <a:lnTo>
                    <a:pt x="701" y="548841"/>
                  </a:lnTo>
                  <a:cubicBezTo>
                    <a:pt x="-2220" y="537939"/>
                    <a:pt x="4250" y="526733"/>
                    <a:pt x="15152" y="523812"/>
                  </a:cubicBezTo>
                  <a:close/>
                  <a:moveTo>
                    <a:pt x="455863" y="0"/>
                  </a:moveTo>
                  <a:cubicBezTo>
                    <a:pt x="614449" y="0"/>
                    <a:pt x="743009" y="144533"/>
                    <a:pt x="743009" y="322824"/>
                  </a:cubicBezTo>
                  <a:cubicBezTo>
                    <a:pt x="743009" y="456543"/>
                    <a:pt x="670694" y="571272"/>
                    <a:pt x="567633" y="620279"/>
                  </a:cubicBezTo>
                  <a:lnTo>
                    <a:pt x="518013" y="637596"/>
                  </a:lnTo>
                  <a:lnTo>
                    <a:pt x="522205" y="677193"/>
                  </a:lnTo>
                  <a:lnTo>
                    <a:pt x="574817" y="712665"/>
                  </a:lnTo>
                  <a:cubicBezTo>
                    <a:pt x="605259" y="743107"/>
                    <a:pt x="624088" y="785163"/>
                    <a:pt x="624088" y="831617"/>
                  </a:cubicBezTo>
                  <a:cubicBezTo>
                    <a:pt x="624088" y="933038"/>
                    <a:pt x="624087" y="1034460"/>
                    <a:pt x="624087" y="1135881"/>
                  </a:cubicBezTo>
                  <a:lnTo>
                    <a:pt x="287640" y="1135881"/>
                  </a:lnTo>
                  <a:lnTo>
                    <a:pt x="287640" y="877476"/>
                  </a:lnTo>
                  <a:lnTo>
                    <a:pt x="222844" y="894838"/>
                  </a:lnTo>
                  <a:lnTo>
                    <a:pt x="210329" y="895623"/>
                  </a:lnTo>
                  <a:lnTo>
                    <a:pt x="210132" y="895704"/>
                  </a:lnTo>
                  <a:lnTo>
                    <a:pt x="209985" y="895644"/>
                  </a:lnTo>
                  <a:lnTo>
                    <a:pt x="204435" y="895992"/>
                  </a:lnTo>
                  <a:cubicBezTo>
                    <a:pt x="198458" y="895160"/>
                    <a:pt x="192744" y="893170"/>
                    <a:pt x="187597" y="890198"/>
                  </a:cubicBezTo>
                  <a:lnTo>
                    <a:pt x="183291" y="884586"/>
                  </a:lnTo>
                  <a:lnTo>
                    <a:pt x="177287" y="882099"/>
                  </a:lnTo>
                  <a:lnTo>
                    <a:pt x="21001" y="725814"/>
                  </a:lnTo>
                  <a:cubicBezTo>
                    <a:pt x="2861" y="707674"/>
                    <a:pt x="2861" y="678264"/>
                    <a:pt x="21001" y="660124"/>
                  </a:cubicBezTo>
                  <a:lnTo>
                    <a:pt x="30638" y="656132"/>
                  </a:lnTo>
                  <a:lnTo>
                    <a:pt x="28812" y="653753"/>
                  </a:lnTo>
                  <a:lnTo>
                    <a:pt x="25421" y="641096"/>
                  </a:lnTo>
                  <a:lnTo>
                    <a:pt x="51406" y="634134"/>
                  </a:lnTo>
                  <a:lnTo>
                    <a:pt x="54363" y="639039"/>
                  </a:lnTo>
                  <a:lnTo>
                    <a:pt x="94678" y="624873"/>
                  </a:lnTo>
                  <a:lnTo>
                    <a:pt x="125718" y="628431"/>
                  </a:lnTo>
                  <a:lnTo>
                    <a:pt x="150821" y="609830"/>
                  </a:lnTo>
                  <a:lnTo>
                    <a:pt x="192818" y="601940"/>
                  </a:lnTo>
                  <a:lnTo>
                    <a:pt x="192926" y="596214"/>
                  </a:lnTo>
                  <a:lnTo>
                    <a:pt x="216470" y="589905"/>
                  </a:lnTo>
                  <a:cubicBezTo>
                    <a:pt x="217600" y="594124"/>
                    <a:pt x="218731" y="598343"/>
                    <a:pt x="219861" y="602562"/>
                  </a:cubicBezTo>
                  <a:cubicBezTo>
                    <a:pt x="221735" y="609552"/>
                    <a:pt x="217586" y="616738"/>
                    <a:pt x="210596" y="618611"/>
                  </a:cubicBezTo>
                  <a:lnTo>
                    <a:pt x="74504" y="655076"/>
                  </a:lnTo>
                  <a:lnTo>
                    <a:pt x="86691" y="660124"/>
                  </a:lnTo>
                  <a:lnTo>
                    <a:pt x="224725" y="798157"/>
                  </a:lnTo>
                  <a:lnTo>
                    <a:pt x="298380" y="778421"/>
                  </a:lnTo>
                  <a:lnTo>
                    <a:pt x="300860" y="766137"/>
                  </a:lnTo>
                  <a:cubicBezTo>
                    <a:pt x="313629" y="735947"/>
                    <a:pt x="334960" y="710262"/>
                    <a:pt x="361808" y="692123"/>
                  </a:cubicBezTo>
                  <a:lnTo>
                    <a:pt x="389342" y="678887"/>
                  </a:lnTo>
                  <a:lnTo>
                    <a:pt x="393714" y="637596"/>
                  </a:lnTo>
                  <a:lnTo>
                    <a:pt x="344093" y="620279"/>
                  </a:lnTo>
                  <a:cubicBezTo>
                    <a:pt x="241032" y="571272"/>
                    <a:pt x="168717" y="456543"/>
                    <a:pt x="168717" y="322824"/>
                  </a:cubicBezTo>
                  <a:cubicBezTo>
                    <a:pt x="168717" y="144533"/>
                    <a:pt x="297277" y="0"/>
                    <a:pt x="455863" y="0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75641F4-44DD-4EA1-2E12-408D90B0A37C}"/>
              </a:ext>
            </a:extLst>
          </p:cNvPr>
          <p:cNvGrpSpPr/>
          <p:nvPr/>
        </p:nvGrpSpPr>
        <p:grpSpPr>
          <a:xfrm>
            <a:off x="708216" y="3774236"/>
            <a:ext cx="2606484" cy="2606484"/>
            <a:chOff x="708216" y="3774236"/>
            <a:chExt cx="2606484" cy="2606484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B22DFF8-941C-E32A-60C6-2E8BA1B27BAE}"/>
                </a:ext>
              </a:extLst>
            </p:cNvPr>
            <p:cNvGrpSpPr/>
            <p:nvPr/>
          </p:nvGrpSpPr>
          <p:grpSpPr>
            <a:xfrm>
              <a:off x="708216" y="3774236"/>
              <a:ext cx="2606484" cy="2606484"/>
              <a:chOff x="643930" y="806730"/>
              <a:chExt cx="2735056" cy="2735056"/>
            </a:xfrm>
          </p:grpSpPr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C86C0F22-2AE2-143E-FB31-D52E5A006CB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09B80054-8F70-6659-57D3-D6190AFCA31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4B5BC64-AC96-F990-8162-3E6A9E1CE8B2}"/>
                </a:ext>
              </a:extLst>
            </p:cNvPr>
            <p:cNvSpPr/>
            <p:nvPr/>
          </p:nvSpPr>
          <p:spPr bwMode="auto">
            <a:xfrm>
              <a:off x="78346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743A849-3EAD-FA83-3892-C749C882CBBC}"/>
                </a:ext>
              </a:extLst>
            </p:cNvPr>
            <p:cNvGrpSpPr/>
            <p:nvPr/>
          </p:nvGrpSpPr>
          <p:grpSpPr>
            <a:xfrm>
              <a:off x="1262590" y="4049920"/>
              <a:ext cx="1437703" cy="2090266"/>
              <a:chOff x="6722791" y="3867125"/>
              <a:chExt cx="781269" cy="1135881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7E24F04-3AD7-5D6E-FD09-CAE547BECB38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38F44CC-5B04-1AF1-61D9-5F50BA37F473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C53D91F-D283-6E35-5FA1-F62056889668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B19C1466-62FF-2967-F11C-59459534AF10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E6F784D4-BF26-2A0C-42AE-5B9B036688CD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8C00C250-02C1-100E-24AB-D3BC481FEC3C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036CE2D1-F0AE-1D18-8649-C885345DD2CD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DE8BCE5E-B306-DA5E-0AA9-EB3F38E9A61E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AA9AC68A-B911-7DD5-DB86-A4796DCA2D8E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190EA026-8F51-D2B7-00B4-50D16F4D7212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4404D01-F50F-5B4D-77D8-CBFACEF9D3DD}"/>
              </a:ext>
            </a:extLst>
          </p:cNvPr>
          <p:cNvGrpSpPr/>
          <p:nvPr/>
        </p:nvGrpSpPr>
        <p:grpSpPr>
          <a:xfrm>
            <a:off x="3664776" y="3774236"/>
            <a:ext cx="2606484" cy="2606484"/>
            <a:chOff x="3664776" y="3774236"/>
            <a:chExt cx="2606484" cy="260648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E25553B-BDD1-73DA-3835-20365E7842D3}"/>
                </a:ext>
              </a:extLst>
            </p:cNvPr>
            <p:cNvGrpSpPr/>
            <p:nvPr/>
          </p:nvGrpSpPr>
          <p:grpSpPr>
            <a:xfrm>
              <a:off x="3664776" y="3774236"/>
              <a:ext cx="2606484" cy="2606484"/>
              <a:chOff x="643930" y="806730"/>
              <a:chExt cx="2735056" cy="273505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EC612263-2EC4-3836-EE5C-CC658AEA756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9DA05212-FB69-D49F-C7C5-E56D9008216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A88A8AE-EEA3-7F88-6EBC-167F144AD083}"/>
                </a:ext>
              </a:extLst>
            </p:cNvPr>
            <p:cNvSpPr/>
            <p:nvPr/>
          </p:nvSpPr>
          <p:spPr bwMode="auto">
            <a:xfrm>
              <a:off x="3740026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0A683C8D-B9CC-4777-6DFA-50A2A16BE0AB}"/>
                </a:ext>
              </a:extLst>
            </p:cNvPr>
            <p:cNvGrpSpPr/>
            <p:nvPr/>
          </p:nvGrpSpPr>
          <p:grpSpPr>
            <a:xfrm>
              <a:off x="4399706" y="4049920"/>
              <a:ext cx="1298796" cy="2090266"/>
              <a:chOff x="6625008" y="4088020"/>
              <a:chExt cx="1298796" cy="2090266"/>
            </a:xfrm>
          </p:grpSpPr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0CD34D26-B309-D4CB-9EC3-F2FE7A213A51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251" name="台形 250">
                  <a:extLst>
                    <a:ext uri="{FF2B5EF4-FFF2-40B4-BE49-F238E27FC236}">
                      <a16:creationId xmlns:a16="http://schemas.microsoft.com/office/drawing/2014/main" id="{25084EBF-4474-1F43-4E51-BF49E943BB6F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52" name="台形 251">
                  <a:extLst>
                    <a:ext uri="{FF2B5EF4-FFF2-40B4-BE49-F238E27FC236}">
                      <a16:creationId xmlns:a16="http://schemas.microsoft.com/office/drawing/2014/main" id="{4367EA82-7DF0-6C8F-B40C-EF86896ADBD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53" name="正方形/長方形 252">
                  <a:extLst>
                    <a:ext uri="{FF2B5EF4-FFF2-40B4-BE49-F238E27FC236}">
                      <a16:creationId xmlns:a16="http://schemas.microsoft.com/office/drawing/2014/main" id="{7AC18211-1A2C-A7FA-EF62-EA7B983FEA7F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9F607BBC-E372-9152-509A-0F1F25E51D67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317CA65-A6AD-3BE9-E7FD-711C039AA304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47" name="台形 246">
                <a:extLst>
                  <a:ext uri="{FF2B5EF4-FFF2-40B4-BE49-F238E27FC236}">
                    <a16:creationId xmlns:a16="http://schemas.microsoft.com/office/drawing/2014/main" id="{714DF143-3C2D-0B62-3714-97A98783EFC2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096FD94-1499-0C20-A8CB-E8C5B98238AF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0954D4E-8FB2-80E5-3C7A-9D9C634E10F9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3D143535-DEB9-6C85-1F1E-F1F331D13727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43B6DA0-1F90-2AF0-D745-6B222BB4F6EF}"/>
              </a:ext>
            </a:extLst>
          </p:cNvPr>
          <p:cNvGrpSpPr/>
          <p:nvPr/>
        </p:nvGrpSpPr>
        <p:grpSpPr>
          <a:xfrm>
            <a:off x="6623241" y="3774236"/>
            <a:ext cx="2606484" cy="2606484"/>
            <a:chOff x="6623241" y="3774236"/>
            <a:chExt cx="2606484" cy="2606484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5931A5E-3C9A-A4B1-1217-35AD2D0529A1}"/>
                </a:ext>
              </a:extLst>
            </p:cNvPr>
            <p:cNvGrpSpPr/>
            <p:nvPr/>
          </p:nvGrpSpPr>
          <p:grpSpPr>
            <a:xfrm>
              <a:off x="6623241" y="3774236"/>
              <a:ext cx="2606484" cy="2606484"/>
              <a:chOff x="643930" y="806730"/>
              <a:chExt cx="2735056" cy="273505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CE913DA-A6D9-B0A3-7FE2-B3B112B241B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E78F2E92-17F6-4435-358C-48ED71CAC66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0D44A40-4AA7-7111-520C-314B13781830}"/>
                </a:ext>
              </a:extLst>
            </p:cNvPr>
            <p:cNvSpPr/>
            <p:nvPr/>
          </p:nvSpPr>
          <p:spPr bwMode="auto">
            <a:xfrm>
              <a:off x="6698491" y="3849486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6B4FFB04-F88C-2FC7-FE42-60BFF6CC6EAF}"/>
                </a:ext>
              </a:extLst>
            </p:cNvPr>
            <p:cNvGrpSpPr/>
            <p:nvPr/>
          </p:nvGrpSpPr>
          <p:grpSpPr>
            <a:xfrm>
              <a:off x="7230380" y="4049920"/>
              <a:ext cx="1334327" cy="2090266"/>
              <a:chOff x="4906784" y="4088020"/>
              <a:chExt cx="1334327" cy="2090266"/>
            </a:xfrm>
          </p:grpSpPr>
          <p:sp>
            <p:nvSpPr>
              <p:cNvPr id="255" name="四角形: 上の 2 つの角を丸める 254">
                <a:extLst>
                  <a:ext uri="{FF2B5EF4-FFF2-40B4-BE49-F238E27FC236}">
                    <a16:creationId xmlns:a16="http://schemas.microsoft.com/office/drawing/2014/main" id="{E30FC38F-4AFC-DD9C-8C93-FD2E844391F9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55BA605-9BD1-5AAF-277F-EBF386FE2C67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72CFF211-B8EF-1CCE-D0F5-30916F6D07C4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25A8170-F9B0-0183-8FBC-69B2215D4AB3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B258042D-3075-3365-1DD0-8F9C4B8D378C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1B0F401C-86FF-BB40-A1B1-FD402232C3AC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42AA5B0-A792-CB03-D3E1-611476460318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4EB15801-1D22-48AA-EF08-F99DEB956728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18337150-C57D-8EC7-8DB8-F8A1BA0760CA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568F80CE-7FE7-DFB8-8F5C-56EBD4D4C713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CF05A63-872B-E386-1788-A61313EBD946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7C3A5F-733B-178A-81BF-5D1C9C2BF446}"/>
              </a:ext>
            </a:extLst>
          </p:cNvPr>
          <p:cNvSpPr txBox="1"/>
          <p:nvPr/>
        </p:nvSpPr>
        <p:spPr>
          <a:xfrm>
            <a:off x="276046" y="232912"/>
            <a:ext cx="2161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飲食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OK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マーク</a:t>
            </a:r>
          </a:p>
        </p:txBody>
      </p:sp>
    </p:spTree>
    <p:extLst>
      <p:ext uri="{BB962C8B-B14F-4D97-AF65-F5344CB8AC3E}">
        <p14:creationId xmlns:p14="http://schemas.microsoft.com/office/powerpoint/2010/main" val="431543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44C19-0E5A-98BF-60FB-8E391A27C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BA8561C1-FFA7-095C-9251-6FD111690F4A}"/>
              </a:ext>
            </a:extLst>
          </p:cNvPr>
          <p:cNvGrpSpPr/>
          <p:nvPr/>
        </p:nvGrpSpPr>
        <p:grpSpPr>
          <a:xfrm>
            <a:off x="911620" y="876300"/>
            <a:ext cx="2199676" cy="2642890"/>
            <a:chOff x="911620" y="876300"/>
            <a:chExt cx="2199676" cy="264289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E8FAB85-4C5E-A980-A981-37DFDF490AAE}"/>
                </a:ext>
              </a:extLst>
            </p:cNvPr>
            <p:cNvGrpSpPr/>
            <p:nvPr/>
          </p:nvGrpSpPr>
          <p:grpSpPr>
            <a:xfrm>
              <a:off x="911620" y="876300"/>
              <a:ext cx="2199676" cy="2199676"/>
              <a:chOff x="708216" y="871016"/>
              <a:chExt cx="2606484" cy="260648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766041E-E96F-7CDA-C662-653A4FE97F7F}"/>
                  </a:ext>
                </a:extLst>
              </p:cNvPr>
              <p:cNvGrpSpPr/>
              <p:nvPr/>
            </p:nvGrpSpPr>
            <p:grpSpPr>
              <a:xfrm>
                <a:off x="708216" y="871016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17562648-06EA-4B77-4C54-B0B10D1206D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CB914A14-5771-9645-DAE6-E58102E9835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B0D1F32-8131-8806-8E3D-023AA856F133}"/>
                  </a:ext>
                </a:extLst>
              </p:cNvPr>
              <p:cNvSpPr/>
              <p:nvPr/>
            </p:nvSpPr>
            <p:spPr bwMode="auto">
              <a:xfrm>
                <a:off x="783466" y="946266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F5A55C1F-FEDC-2DD8-75ED-40D169B90689}"/>
                  </a:ext>
                </a:extLst>
              </p:cNvPr>
              <p:cNvGrpSpPr/>
              <p:nvPr/>
            </p:nvGrpSpPr>
            <p:grpSpPr>
              <a:xfrm>
                <a:off x="1262590" y="1168391"/>
                <a:ext cx="1421084" cy="2066103"/>
                <a:chOff x="6722791" y="5229200"/>
                <a:chExt cx="781269" cy="1135881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07FDB715-0DB4-742E-A82F-6482A845CC23}"/>
                    </a:ext>
                  </a:extLst>
                </p:cNvPr>
                <p:cNvSpPr/>
                <p:nvPr/>
              </p:nvSpPr>
              <p:spPr bwMode="auto">
                <a:xfrm>
                  <a:off x="6722791" y="5229200"/>
                  <a:ext cx="781269" cy="1135881"/>
                </a:xfrm>
                <a:custGeom>
                  <a:avLst/>
                  <a:gdLst>
                    <a:gd name="connsiteX0" fmla="*/ 4285 w 781269"/>
                    <a:gd name="connsiteY0" fmla="*/ 965404 h 1135881"/>
                    <a:gd name="connsiteX1" fmla="*/ 31186 w 781269"/>
                    <a:gd name="connsiteY1" fmla="*/ 965404 h 1135881"/>
                    <a:gd name="connsiteX2" fmla="*/ 32773 w 781269"/>
                    <a:gd name="connsiteY2" fmla="*/ 970908 h 1135881"/>
                    <a:gd name="connsiteX3" fmla="*/ 75381 w 781269"/>
                    <a:gd name="connsiteY3" fmla="*/ 967659 h 1135881"/>
                    <a:gd name="connsiteX4" fmla="*/ 104443 w 781269"/>
                    <a:gd name="connsiteY4" fmla="*/ 979129 h 1135881"/>
                    <a:gd name="connsiteX5" fmla="*/ 133504 w 781269"/>
                    <a:gd name="connsiteY5" fmla="*/ 967659 h 1135881"/>
                    <a:gd name="connsiteX6" fmla="*/ 176112 w 781269"/>
                    <a:gd name="connsiteY6" fmla="*/ 970908 h 1135881"/>
                    <a:gd name="connsiteX7" fmla="*/ 177699 w 781269"/>
                    <a:gd name="connsiteY7" fmla="*/ 965404 h 1135881"/>
                    <a:gd name="connsiteX8" fmla="*/ 202073 w 781269"/>
                    <a:gd name="connsiteY8" fmla="*/ 965404 h 1135881"/>
                    <a:gd name="connsiteX9" fmla="*/ 202073 w 781269"/>
                    <a:gd name="connsiteY9" fmla="*/ 978508 h 1135881"/>
                    <a:gd name="connsiteX10" fmla="*/ 188969 w 781269"/>
                    <a:gd name="connsiteY10" fmla="*/ 991611 h 1135881"/>
                    <a:gd name="connsiteX11" fmla="*/ 17388 w 781269"/>
                    <a:gd name="connsiteY11" fmla="*/ 991611 h 1135881"/>
                    <a:gd name="connsiteX12" fmla="*/ 4285 w 781269"/>
                    <a:gd name="connsiteY12" fmla="*/ 978508 h 1135881"/>
                    <a:gd name="connsiteX13" fmla="*/ 19055 w 781269"/>
                    <a:gd name="connsiteY13" fmla="*/ 934509 h 1135881"/>
                    <a:gd name="connsiteX14" fmla="*/ 187141 w 781269"/>
                    <a:gd name="connsiteY14" fmla="*/ 934509 h 1135881"/>
                    <a:gd name="connsiteX15" fmla="*/ 186708 w 781269"/>
                    <a:gd name="connsiteY15" fmla="*/ 934776 h 1135881"/>
                    <a:gd name="connsiteX16" fmla="*/ 206195 w 781269"/>
                    <a:gd name="connsiteY16" fmla="*/ 946783 h 1135881"/>
                    <a:gd name="connsiteX17" fmla="*/ 170740 w 781269"/>
                    <a:gd name="connsiteY17" fmla="*/ 952392 h 1135881"/>
                    <a:gd name="connsiteX18" fmla="*/ 166815 w 781269"/>
                    <a:gd name="connsiteY18" fmla="*/ 966211 h 1135881"/>
                    <a:gd name="connsiteX19" fmla="*/ 128935 w 781269"/>
                    <a:gd name="connsiteY19" fmla="*/ 963279 h 1135881"/>
                    <a:gd name="connsiteX20" fmla="*/ 103098 w 781269"/>
                    <a:gd name="connsiteY20" fmla="*/ 973632 h 1135881"/>
                    <a:gd name="connsiteX21" fmla="*/ 77260 w 781269"/>
                    <a:gd name="connsiteY21" fmla="*/ 963279 h 1135881"/>
                    <a:gd name="connsiteX22" fmla="*/ 39379 w 781269"/>
                    <a:gd name="connsiteY22" fmla="*/ 966211 h 1135881"/>
                    <a:gd name="connsiteX23" fmla="*/ 35454 w 781269"/>
                    <a:gd name="connsiteY23" fmla="*/ 952392 h 1135881"/>
                    <a:gd name="connsiteX24" fmla="*/ 0 w 781269"/>
                    <a:gd name="connsiteY24" fmla="*/ 946783 h 1135881"/>
                    <a:gd name="connsiteX25" fmla="*/ 19486 w 781269"/>
                    <a:gd name="connsiteY25" fmla="*/ 934776 h 1135881"/>
                    <a:gd name="connsiteX26" fmla="*/ 17389 w 781269"/>
                    <a:gd name="connsiteY26" fmla="*/ 900645 h 1135881"/>
                    <a:gd name="connsiteX27" fmla="*/ 188970 w 781269"/>
                    <a:gd name="connsiteY27" fmla="*/ 900645 h 1135881"/>
                    <a:gd name="connsiteX28" fmla="*/ 202074 w 781269"/>
                    <a:gd name="connsiteY28" fmla="*/ 913749 h 1135881"/>
                    <a:gd name="connsiteX29" fmla="*/ 202073 w 781269"/>
                    <a:gd name="connsiteY29" fmla="*/ 913749 h 1135881"/>
                    <a:gd name="connsiteX30" fmla="*/ 188969 w 781269"/>
                    <a:gd name="connsiteY30" fmla="*/ 926853 h 1135881"/>
                    <a:gd name="connsiteX31" fmla="*/ 17389 w 781269"/>
                    <a:gd name="connsiteY31" fmla="*/ 926852 h 1135881"/>
                    <a:gd name="connsiteX32" fmla="*/ 8123 w 781269"/>
                    <a:gd name="connsiteY32" fmla="*/ 923014 h 1135881"/>
                    <a:gd name="connsiteX33" fmla="*/ 4285 w 781269"/>
                    <a:gd name="connsiteY33" fmla="*/ 913749 h 1135881"/>
                    <a:gd name="connsiteX34" fmla="*/ 8123 w 781269"/>
                    <a:gd name="connsiteY34" fmla="*/ 904483 h 1135881"/>
                    <a:gd name="connsiteX35" fmla="*/ 17389 w 781269"/>
                    <a:gd name="connsiteY35" fmla="*/ 900645 h 1135881"/>
                    <a:gd name="connsiteX36" fmla="*/ 24721 w 781269"/>
                    <a:gd name="connsiteY36" fmla="*/ 849458 h 1135881"/>
                    <a:gd name="connsiteX37" fmla="*/ 181637 w 781269"/>
                    <a:gd name="connsiteY37" fmla="*/ 849458 h 1135881"/>
                    <a:gd name="connsiteX38" fmla="*/ 202073 w 781269"/>
                    <a:gd name="connsiteY38" fmla="*/ 869894 h 1135881"/>
                    <a:gd name="connsiteX39" fmla="*/ 202073 w 781269"/>
                    <a:gd name="connsiteY39" fmla="*/ 890330 h 1135881"/>
                    <a:gd name="connsiteX40" fmla="*/ 4285 w 781269"/>
                    <a:gd name="connsiteY40" fmla="*/ 890330 h 1135881"/>
                    <a:gd name="connsiteX41" fmla="*/ 4285 w 781269"/>
                    <a:gd name="connsiteY41" fmla="*/ 869894 h 1135881"/>
                    <a:gd name="connsiteX42" fmla="*/ 24721 w 781269"/>
                    <a:gd name="connsiteY42" fmla="*/ 849458 h 1135881"/>
                    <a:gd name="connsiteX43" fmla="*/ 285929 w 781269"/>
                    <a:gd name="connsiteY43" fmla="*/ 544076 h 1135881"/>
                    <a:gd name="connsiteX44" fmla="*/ 259569 w 781269"/>
                    <a:gd name="connsiteY44" fmla="*/ 589735 h 1135881"/>
                    <a:gd name="connsiteX45" fmla="*/ 284922 w 781269"/>
                    <a:gd name="connsiteY45" fmla="*/ 596528 h 1135881"/>
                    <a:gd name="connsiteX46" fmla="*/ 282086 w 781269"/>
                    <a:gd name="connsiteY46" fmla="*/ 627472 h 1135881"/>
                    <a:gd name="connsiteX47" fmla="*/ 267830 w 781269"/>
                    <a:gd name="connsiteY47" fmla="*/ 623652 h 1135881"/>
                    <a:gd name="connsiteX48" fmla="*/ 215484 w 781269"/>
                    <a:gd name="connsiteY48" fmla="*/ 742185 h 1135881"/>
                    <a:gd name="connsiteX49" fmla="*/ 230354 w 781269"/>
                    <a:gd name="connsiteY49" fmla="*/ 744143 h 1135881"/>
                    <a:gd name="connsiteX50" fmla="*/ 370932 w 781269"/>
                    <a:gd name="connsiteY50" fmla="*/ 825306 h 1135881"/>
                    <a:gd name="connsiteX51" fmla="*/ 382878 w 781269"/>
                    <a:gd name="connsiteY51" fmla="*/ 766137 h 1135881"/>
                    <a:gd name="connsiteX52" fmla="*/ 443826 w 781269"/>
                    <a:gd name="connsiteY52" fmla="*/ 692123 h 1135881"/>
                    <a:gd name="connsiteX53" fmla="*/ 471360 w 781269"/>
                    <a:gd name="connsiteY53" fmla="*/ 678887 h 1135881"/>
                    <a:gd name="connsiteX54" fmla="*/ 475107 w 781269"/>
                    <a:gd name="connsiteY54" fmla="*/ 643493 h 1135881"/>
                    <a:gd name="connsiteX55" fmla="*/ 436253 w 781269"/>
                    <a:gd name="connsiteY55" fmla="*/ 639090 h 1135881"/>
                    <a:gd name="connsiteX56" fmla="*/ 291081 w 781269"/>
                    <a:gd name="connsiteY56" fmla="*/ 551095 h 1135881"/>
                    <a:gd name="connsiteX57" fmla="*/ 494123 w 781269"/>
                    <a:gd name="connsiteY57" fmla="*/ 0 h 1135881"/>
                    <a:gd name="connsiteX58" fmla="*/ 781269 w 781269"/>
                    <a:gd name="connsiteY58" fmla="*/ 322824 h 1135881"/>
                    <a:gd name="connsiteX59" fmla="*/ 605893 w 781269"/>
                    <a:gd name="connsiteY59" fmla="*/ 620279 h 1135881"/>
                    <a:gd name="connsiteX60" fmla="*/ 598472 w 781269"/>
                    <a:gd name="connsiteY60" fmla="*/ 622869 h 1135881"/>
                    <a:gd name="connsiteX61" fmla="*/ 604223 w 781269"/>
                    <a:gd name="connsiteY61" fmla="*/ 677193 h 1135881"/>
                    <a:gd name="connsiteX62" fmla="*/ 656835 w 781269"/>
                    <a:gd name="connsiteY62" fmla="*/ 712665 h 1135881"/>
                    <a:gd name="connsiteX63" fmla="*/ 706106 w 781269"/>
                    <a:gd name="connsiteY63" fmla="*/ 831617 h 1135881"/>
                    <a:gd name="connsiteX64" fmla="*/ 706105 w 781269"/>
                    <a:gd name="connsiteY64" fmla="*/ 1135881 h 1135881"/>
                    <a:gd name="connsiteX65" fmla="*/ 369658 w 781269"/>
                    <a:gd name="connsiteY65" fmla="*/ 1135881 h 1135881"/>
                    <a:gd name="connsiteX66" fmla="*/ 369658 w 781269"/>
                    <a:gd name="connsiteY66" fmla="*/ 931842 h 1135881"/>
                    <a:gd name="connsiteX67" fmla="*/ 183903 w 781269"/>
                    <a:gd name="connsiteY67" fmla="*/ 824597 h 1135881"/>
                    <a:gd name="connsiteX68" fmla="*/ 166902 w 781269"/>
                    <a:gd name="connsiteY68" fmla="*/ 761145 h 1135881"/>
                    <a:gd name="connsiteX69" fmla="*/ 169391 w 781269"/>
                    <a:gd name="connsiteY69" fmla="*/ 759234 h 1135881"/>
                    <a:gd name="connsiteX70" fmla="*/ 107077 w 781269"/>
                    <a:gd name="connsiteY70" fmla="*/ 742537 h 1135881"/>
                    <a:gd name="connsiteX71" fmla="*/ 124101 w 781269"/>
                    <a:gd name="connsiteY71" fmla="*/ 585139 h 1135881"/>
                    <a:gd name="connsiteX72" fmla="*/ 109844 w 781269"/>
                    <a:gd name="connsiteY72" fmla="*/ 581319 h 1135881"/>
                    <a:gd name="connsiteX73" fmla="*/ 122860 w 781269"/>
                    <a:gd name="connsiteY73" fmla="*/ 553104 h 1135881"/>
                    <a:gd name="connsiteX74" fmla="*/ 241566 w 781269"/>
                    <a:gd name="connsiteY74" fmla="*/ 584911 h 1135881"/>
                    <a:gd name="connsiteX75" fmla="*/ 274295 w 781269"/>
                    <a:gd name="connsiteY75" fmla="*/ 528223 h 1135881"/>
                    <a:gd name="connsiteX76" fmla="*/ 256017 w 781269"/>
                    <a:gd name="connsiteY76" fmla="*/ 503318 h 1135881"/>
                    <a:gd name="connsiteX77" fmla="*/ 206977 w 781269"/>
                    <a:gd name="connsiteY77" fmla="*/ 322824 h 1135881"/>
                    <a:gd name="connsiteX78" fmla="*/ 494123 w 781269"/>
                    <a:gd name="connsiteY78" fmla="*/ 0 h 1135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781269" h="1135881">
                      <a:moveTo>
                        <a:pt x="4285" y="965404"/>
                      </a:moveTo>
                      <a:lnTo>
                        <a:pt x="31186" y="965404"/>
                      </a:lnTo>
                      <a:lnTo>
                        <a:pt x="32773" y="970908"/>
                      </a:lnTo>
                      <a:lnTo>
                        <a:pt x="75381" y="967659"/>
                      </a:lnTo>
                      <a:lnTo>
                        <a:pt x="104443" y="979129"/>
                      </a:lnTo>
                      <a:lnTo>
                        <a:pt x="133504" y="967659"/>
                      </a:lnTo>
                      <a:lnTo>
                        <a:pt x="176112" y="970908"/>
                      </a:lnTo>
                      <a:lnTo>
                        <a:pt x="177699" y="965404"/>
                      </a:lnTo>
                      <a:lnTo>
                        <a:pt x="202073" y="965404"/>
                      </a:lnTo>
                      <a:cubicBezTo>
                        <a:pt x="202073" y="969772"/>
                        <a:pt x="202073" y="974140"/>
                        <a:pt x="202073" y="978508"/>
                      </a:cubicBezTo>
                      <a:cubicBezTo>
                        <a:pt x="202073" y="985745"/>
                        <a:pt x="196206" y="991611"/>
                        <a:pt x="188969" y="991611"/>
                      </a:cubicBezTo>
                      <a:lnTo>
                        <a:pt x="17388" y="991611"/>
                      </a:lnTo>
                      <a:cubicBezTo>
                        <a:pt x="10151" y="991611"/>
                        <a:pt x="4285" y="985745"/>
                        <a:pt x="4285" y="978508"/>
                      </a:cubicBezTo>
                      <a:close/>
                      <a:moveTo>
                        <a:pt x="19055" y="934509"/>
                      </a:moveTo>
                      <a:lnTo>
                        <a:pt x="187141" y="934509"/>
                      </a:lnTo>
                      <a:lnTo>
                        <a:pt x="186708" y="934776"/>
                      </a:lnTo>
                      <a:lnTo>
                        <a:pt x="206195" y="946783"/>
                      </a:lnTo>
                      <a:lnTo>
                        <a:pt x="170740" y="952392"/>
                      </a:lnTo>
                      <a:lnTo>
                        <a:pt x="166815" y="966211"/>
                      </a:lnTo>
                      <a:lnTo>
                        <a:pt x="128935" y="963279"/>
                      </a:lnTo>
                      <a:lnTo>
                        <a:pt x="103098" y="973632"/>
                      </a:lnTo>
                      <a:lnTo>
                        <a:pt x="77260" y="963279"/>
                      </a:lnTo>
                      <a:lnTo>
                        <a:pt x="39379" y="966211"/>
                      </a:lnTo>
                      <a:lnTo>
                        <a:pt x="35454" y="952392"/>
                      </a:lnTo>
                      <a:lnTo>
                        <a:pt x="0" y="946783"/>
                      </a:lnTo>
                      <a:lnTo>
                        <a:pt x="19486" y="934776"/>
                      </a:lnTo>
                      <a:close/>
                      <a:moveTo>
                        <a:pt x="17389" y="900645"/>
                      </a:moveTo>
                      <a:lnTo>
                        <a:pt x="188970" y="900645"/>
                      </a:lnTo>
                      <a:cubicBezTo>
                        <a:pt x="196207" y="900645"/>
                        <a:pt x="202074" y="906512"/>
                        <a:pt x="202074" y="913749"/>
                      </a:cubicBezTo>
                      <a:lnTo>
                        <a:pt x="202073" y="913749"/>
                      </a:lnTo>
                      <a:cubicBezTo>
                        <a:pt x="202073" y="920986"/>
                        <a:pt x="196206" y="926853"/>
                        <a:pt x="188969" y="926853"/>
                      </a:cubicBezTo>
                      <a:lnTo>
                        <a:pt x="17389" y="926852"/>
                      </a:lnTo>
                      <a:cubicBezTo>
                        <a:pt x="13770" y="926852"/>
                        <a:pt x="10494" y="925385"/>
                        <a:pt x="8123" y="923014"/>
                      </a:cubicBezTo>
                      <a:lnTo>
                        <a:pt x="4285" y="913749"/>
                      </a:lnTo>
                      <a:lnTo>
                        <a:pt x="8123" y="904483"/>
                      </a:lnTo>
                      <a:cubicBezTo>
                        <a:pt x="10494" y="902112"/>
                        <a:pt x="13770" y="900645"/>
                        <a:pt x="17389" y="900645"/>
                      </a:cubicBezTo>
                      <a:close/>
                      <a:moveTo>
                        <a:pt x="24721" y="849458"/>
                      </a:moveTo>
                      <a:lnTo>
                        <a:pt x="181637" y="849458"/>
                      </a:lnTo>
                      <a:cubicBezTo>
                        <a:pt x="192923" y="849458"/>
                        <a:pt x="202073" y="858608"/>
                        <a:pt x="202073" y="869894"/>
                      </a:cubicBezTo>
                      <a:lnTo>
                        <a:pt x="202073" y="890330"/>
                      </a:lnTo>
                      <a:lnTo>
                        <a:pt x="4285" y="890330"/>
                      </a:lnTo>
                      <a:lnTo>
                        <a:pt x="4285" y="869894"/>
                      </a:lnTo>
                      <a:cubicBezTo>
                        <a:pt x="4285" y="858608"/>
                        <a:pt x="13435" y="849458"/>
                        <a:pt x="24721" y="849458"/>
                      </a:cubicBezTo>
                      <a:close/>
                      <a:moveTo>
                        <a:pt x="285929" y="544076"/>
                      </a:moveTo>
                      <a:lnTo>
                        <a:pt x="259569" y="589735"/>
                      </a:lnTo>
                      <a:lnTo>
                        <a:pt x="284922" y="596528"/>
                      </a:lnTo>
                      <a:lnTo>
                        <a:pt x="282086" y="627472"/>
                      </a:lnTo>
                      <a:lnTo>
                        <a:pt x="267830" y="623652"/>
                      </a:lnTo>
                      <a:lnTo>
                        <a:pt x="215484" y="742185"/>
                      </a:lnTo>
                      <a:lnTo>
                        <a:pt x="230354" y="744143"/>
                      </a:lnTo>
                      <a:lnTo>
                        <a:pt x="370932" y="825306"/>
                      </a:lnTo>
                      <a:lnTo>
                        <a:pt x="382878" y="766137"/>
                      </a:lnTo>
                      <a:cubicBezTo>
                        <a:pt x="395647" y="735947"/>
                        <a:pt x="416978" y="710262"/>
                        <a:pt x="443826" y="692123"/>
                      </a:cubicBezTo>
                      <a:lnTo>
                        <a:pt x="471360" y="678887"/>
                      </a:lnTo>
                      <a:lnTo>
                        <a:pt x="475107" y="643493"/>
                      </a:lnTo>
                      <a:lnTo>
                        <a:pt x="436253" y="639090"/>
                      </a:lnTo>
                      <a:cubicBezTo>
                        <a:pt x="380176" y="626189"/>
                        <a:pt x="330053" y="594910"/>
                        <a:pt x="291081" y="551095"/>
                      </a:cubicBezTo>
                      <a:close/>
                      <a:moveTo>
                        <a:pt x="494123" y="0"/>
                      </a:moveTo>
                      <a:cubicBezTo>
                        <a:pt x="652709" y="0"/>
                        <a:pt x="781269" y="144533"/>
                        <a:pt x="781269" y="322824"/>
                      </a:cubicBezTo>
                      <a:cubicBezTo>
                        <a:pt x="781269" y="456543"/>
                        <a:pt x="708954" y="571272"/>
                        <a:pt x="605893" y="620279"/>
                      </a:cubicBezTo>
                      <a:lnTo>
                        <a:pt x="598472" y="622869"/>
                      </a:lnTo>
                      <a:lnTo>
                        <a:pt x="604223" y="677193"/>
                      </a:lnTo>
                      <a:lnTo>
                        <a:pt x="656835" y="712665"/>
                      </a:lnTo>
                      <a:cubicBezTo>
                        <a:pt x="687277" y="743107"/>
                        <a:pt x="706106" y="785163"/>
                        <a:pt x="706106" y="831617"/>
                      </a:cubicBezTo>
                      <a:cubicBezTo>
                        <a:pt x="706106" y="933038"/>
                        <a:pt x="706105" y="1034460"/>
                        <a:pt x="706105" y="1135881"/>
                      </a:cubicBezTo>
                      <a:lnTo>
                        <a:pt x="369658" y="1135881"/>
                      </a:lnTo>
                      <a:lnTo>
                        <a:pt x="369658" y="931842"/>
                      </a:lnTo>
                      <a:lnTo>
                        <a:pt x="183903" y="824597"/>
                      </a:lnTo>
                      <a:cubicBezTo>
                        <a:pt x="161686" y="811770"/>
                        <a:pt x="154075" y="783362"/>
                        <a:pt x="166902" y="761145"/>
                      </a:cubicBezTo>
                      <a:lnTo>
                        <a:pt x="169391" y="759234"/>
                      </a:lnTo>
                      <a:lnTo>
                        <a:pt x="107077" y="742537"/>
                      </a:lnTo>
                      <a:lnTo>
                        <a:pt x="124101" y="585139"/>
                      </a:lnTo>
                      <a:lnTo>
                        <a:pt x="109844" y="581319"/>
                      </a:lnTo>
                      <a:lnTo>
                        <a:pt x="122860" y="553104"/>
                      </a:lnTo>
                      <a:lnTo>
                        <a:pt x="241566" y="584911"/>
                      </a:lnTo>
                      <a:lnTo>
                        <a:pt x="274295" y="528223"/>
                      </a:lnTo>
                      <a:lnTo>
                        <a:pt x="256017" y="503318"/>
                      </a:lnTo>
                      <a:cubicBezTo>
                        <a:pt x="225056" y="451795"/>
                        <a:pt x="206977" y="389683"/>
                        <a:pt x="206977" y="322824"/>
                      </a:cubicBezTo>
                      <a:cubicBezTo>
                        <a:pt x="206977" y="144533"/>
                        <a:pt x="335537" y="0"/>
                        <a:pt x="4941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D83CD626-D9C2-4357-BCB1-1F6212D5C55C}"/>
                    </a:ext>
                  </a:extLst>
                </p:cNvPr>
                <p:cNvSpPr/>
                <p:nvPr/>
              </p:nvSpPr>
              <p:spPr bwMode="auto">
                <a:xfrm rot="5400000">
                  <a:off x="6918392" y="5936689"/>
                  <a:ext cx="323230" cy="441019"/>
                </a:xfrm>
                <a:custGeom>
                  <a:avLst/>
                  <a:gdLst>
                    <a:gd name="connsiteX0" fmla="*/ 440 w 357669"/>
                    <a:gd name="connsiteY0" fmla="*/ 52849 h 442613"/>
                    <a:gd name="connsiteX1" fmla="*/ 1594 w 357669"/>
                    <a:gd name="connsiteY1" fmla="*/ 34439 h 442613"/>
                    <a:gd name="connsiteX2" fmla="*/ 58483 w 357669"/>
                    <a:gd name="connsiteY2" fmla="*/ 1594 h 442613"/>
                    <a:gd name="connsiteX3" fmla="*/ 323465 w 357669"/>
                    <a:gd name="connsiteY3" fmla="*/ 72596 h 442613"/>
                    <a:gd name="connsiteX4" fmla="*/ 357464 w 357669"/>
                    <a:gd name="connsiteY4" fmla="*/ 111076 h 442613"/>
                    <a:gd name="connsiteX5" fmla="*/ 356998 w 357669"/>
                    <a:gd name="connsiteY5" fmla="*/ 118510 h 442613"/>
                    <a:gd name="connsiteX6" fmla="*/ 357669 w 357669"/>
                    <a:gd name="connsiteY6" fmla="*/ 121834 h 442613"/>
                    <a:gd name="connsiteX7" fmla="*/ 357669 w 357669"/>
                    <a:gd name="connsiteY7" fmla="*/ 396163 h 442613"/>
                    <a:gd name="connsiteX8" fmla="*/ 311219 w 357669"/>
                    <a:gd name="connsiteY8" fmla="*/ 442613 h 442613"/>
                    <a:gd name="connsiteX9" fmla="*/ 264769 w 357669"/>
                    <a:gd name="connsiteY9" fmla="*/ 396163 h 442613"/>
                    <a:gd name="connsiteX10" fmla="*/ 264769 w 357669"/>
                    <a:gd name="connsiteY10" fmla="*/ 153046 h 442613"/>
                    <a:gd name="connsiteX11" fmla="*/ 34439 w 357669"/>
                    <a:gd name="connsiteY11" fmla="*/ 91329 h 442613"/>
                    <a:gd name="connsiteX12" fmla="*/ 440 w 357669"/>
                    <a:gd name="connsiteY12" fmla="*/ 52849 h 4426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0 w 357229"/>
                    <a:gd name="connsiteY11" fmla="*/ 51449 h 4412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91440 w 357229"/>
                    <a:gd name="connsiteY11" fmla="*/ 142889 h 441213"/>
                    <a:gd name="connsiteX0" fmla="*/ 37501 w 336687"/>
                    <a:gd name="connsiteY0" fmla="*/ 0 h 441019"/>
                    <a:gd name="connsiteX1" fmla="*/ 302483 w 336687"/>
                    <a:gd name="connsiteY1" fmla="*/ 71002 h 441019"/>
                    <a:gd name="connsiteX2" fmla="*/ 336482 w 336687"/>
                    <a:gd name="connsiteY2" fmla="*/ 109482 h 441019"/>
                    <a:gd name="connsiteX3" fmla="*/ 336016 w 336687"/>
                    <a:gd name="connsiteY3" fmla="*/ 116916 h 441019"/>
                    <a:gd name="connsiteX4" fmla="*/ 336687 w 336687"/>
                    <a:gd name="connsiteY4" fmla="*/ 120240 h 441019"/>
                    <a:gd name="connsiteX5" fmla="*/ 336687 w 336687"/>
                    <a:gd name="connsiteY5" fmla="*/ 394569 h 441019"/>
                    <a:gd name="connsiteX6" fmla="*/ 290237 w 336687"/>
                    <a:gd name="connsiteY6" fmla="*/ 441019 h 441019"/>
                    <a:gd name="connsiteX7" fmla="*/ 243787 w 336687"/>
                    <a:gd name="connsiteY7" fmla="*/ 394569 h 441019"/>
                    <a:gd name="connsiteX8" fmla="*/ 243787 w 336687"/>
                    <a:gd name="connsiteY8" fmla="*/ 151452 h 441019"/>
                    <a:gd name="connsiteX9" fmla="*/ 13457 w 336687"/>
                    <a:gd name="connsiteY9" fmla="*/ 89735 h 441019"/>
                    <a:gd name="connsiteX10" fmla="*/ 70898 w 336687"/>
                    <a:gd name="connsiteY10" fmla="*/ 142695 h 441019"/>
                    <a:gd name="connsiteX0" fmla="*/ 24044 w 323230"/>
                    <a:gd name="connsiteY0" fmla="*/ 0 h 441019"/>
                    <a:gd name="connsiteX1" fmla="*/ 289026 w 323230"/>
                    <a:gd name="connsiteY1" fmla="*/ 71002 h 441019"/>
                    <a:gd name="connsiteX2" fmla="*/ 323025 w 323230"/>
                    <a:gd name="connsiteY2" fmla="*/ 109482 h 441019"/>
                    <a:gd name="connsiteX3" fmla="*/ 322559 w 323230"/>
                    <a:gd name="connsiteY3" fmla="*/ 116916 h 441019"/>
                    <a:gd name="connsiteX4" fmla="*/ 323230 w 323230"/>
                    <a:gd name="connsiteY4" fmla="*/ 120240 h 441019"/>
                    <a:gd name="connsiteX5" fmla="*/ 323230 w 323230"/>
                    <a:gd name="connsiteY5" fmla="*/ 394569 h 441019"/>
                    <a:gd name="connsiteX6" fmla="*/ 276780 w 323230"/>
                    <a:gd name="connsiteY6" fmla="*/ 441019 h 441019"/>
                    <a:gd name="connsiteX7" fmla="*/ 230330 w 323230"/>
                    <a:gd name="connsiteY7" fmla="*/ 394569 h 441019"/>
                    <a:gd name="connsiteX8" fmla="*/ 230330 w 323230"/>
                    <a:gd name="connsiteY8" fmla="*/ 151452 h 441019"/>
                    <a:gd name="connsiteX9" fmla="*/ 0 w 323230"/>
                    <a:gd name="connsiteY9" fmla="*/ 89735 h 44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3230" h="441019">
                      <a:moveTo>
                        <a:pt x="24044" y="0"/>
                      </a:moveTo>
                      <a:lnTo>
                        <a:pt x="289026" y="71002"/>
                      </a:lnTo>
                      <a:cubicBezTo>
                        <a:pt x="307611" y="75982"/>
                        <a:pt x="320529" y="91554"/>
                        <a:pt x="323025" y="109482"/>
                      </a:cubicBezTo>
                      <a:cubicBezTo>
                        <a:pt x="322870" y="111960"/>
                        <a:pt x="322714" y="114438"/>
                        <a:pt x="322559" y="116916"/>
                      </a:cubicBezTo>
                      <a:lnTo>
                        <a:pt x="323230" y="120240"/>
                      </a:lnTo>
                      <a:lnTo>
                        <a:pt x="323230" y="394569"/>
                      </a:lnTo>
                      <a:cubicBezTo>
                        <a:pt x="323230" y="420223"/>
                        <a:pt x="302434" y="441019"/>
                        <a:pt x="276780" y="441019"/>
                      </a:cubicBezTo>
                      <a:cubicBezTo>
                        <a:pt x="251126" y="441019"/>
                        <a:pt x="230330" y="420223"/>
                        <a:pt x="230330" y="394569"/>
                      </a:cubicBezTo>
                      <a:lnTo>
                        <a:pt x="230330" y="151452"/>
                      </a:lnTo>
                      <a:lnTo>
                        <a:pt x="0" y="89735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D1A3A7A4-DEEB-6B51-C6FC-A702BA552343}"/>
                </a:ext>
              </a:extLst>
            </p:cNvPr>
            <p:cNvSpPr txBox="1"/>
            <p:nvPr/>
          </p:nvSpPr>
          <p:spPr>
            <a:xfrm>
              <a:off x="1259489" y="313641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飲食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OK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60FF78E0-AC34-507B-99F1-CAA459712F18}"/>
              </a:ext>
            </a:extLst>
          </p:cNvPr>
          <p:cNvGrpSpPr/>
          <p:nvPr/>
        </p:nvGrpSpPr>
        <p:grpSpPr>
          <a:xfrm>
            <a:off x="911620" y="3779520"/>
            <a:ext cx="2199676" cy="2642890"/>
            <a:chOff x="911620" y="3779520"/>
            <a:chExt cx="2199676" cy="2642890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FCC9572-927F-D2AB-B716-DF0D3F69EB4A}"/>
                </a:ext>
              </a:extLst>
            </p:cNvPr>
            <p:cNvGrpSpPr/>
            <p:nvPr/>
          </p:nvGrpSpPr>
          <p:grpSpPr>
            <a:xfrm>
              <a:off x="911620" y="3779520"/>
              <a:ext cx="2199676" cy="2199676"/>
              <a:chOff x="708216" y="3774236"/>
              <a:chExt cx="2606484" cy="2606484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1B0C87C4-C37D-192A-D003-A03F83BC5CED}"/>
                  </a:ext>
                </a:extLst>
              </p:cNvPr>
              <p:cNvGrpSpPr/>
              <p:nvPr/>
            </p:nvGrpSpPr>
            <p:grpSpPr>
              <a:xfrm>
                <a:off x="708216" y="3774236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0B80174D-A9F5-67F7-7514-D2C71A4F942C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5CE70C3A-E2DE-5345-E1C0-900923E05D9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E0ED914-B4B4-922F-C93F-3081AB75B108}"/>
                  </a:ext>
                </a:extLst>
              </p:cNvPr>
              <p:cNvSpPr/>
              <p:nvPr/>
            </p:nvSpPr>
            <p:spPr bwMode="auto">
              <a:xfrm>
                <a:off x="783466" y="3849486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A73BD83B-FAA6-85D6-E5A3-06AA8C716D7D}"/>
                  </a:ext>
                </a:extLst>
              </p:cNvPr>
              <p:cNvGrpSpPr/>
              <p:nvPr/>
            </p:nvGrpSpPr>
            <p:grpSpPr>
              <a:xfrm>
                <a:off x="1262590" y="4049920"/>
                <a:ext cx="1437703" cy="2090266"/>
                <a:chOff x="6722791" y="3867125"/>
                <a:chExt cx="781269" cy="1135881"/>
              </a:xfrm>
            </p:grpSpPr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B626E9EC-C734-3F04-2856-AEFDA6D3F035}"/>
                    </a:ext>
                  </a:extLst>
                </p:cNvPr>
                <p:cNvSpPr/>
                <p:nvPr/>
              </p:nvSpPr>
              <p:spPr bwMode="auto">
                <a:xfrm rot="12318706">
                  <a:off x="6828189" y="4325774"/>
                  <a:ext cx="178318" cy="302002"/>
                </a:xfrm>
                <a:custGeom>
                  <a:avLst/>
                  <a:gdLst>
                    <a:gd name="connsiteX0" fmla="*/ 19358 w 178318"/>
                    <a:gd name="connsiteY0" fmla="*/ 302002 h 302002"/>
                    <a:gd name="connsiteX1" fmla="*/ 1968 w 178318"/>
                    <a:gd name="connsiteY1" fmla="*/ 297343 h 302002"/>
                    <a:gd name="connsiteX2" fmla="*/ 31518 w 178318"/>
                    <a:gd name="connsiteY2" fmla="*/ 187063 h 302002"/>
                    <a:gd name="connsiteX3" fmla="*/ 5270 w 178318"/>
                    <a:gd name="connsiteY3" fmla="*/ 187063 h 302002"/>
                    <a:gd name="connsiteX4" fmla="*/ 0 w 178318"/>
                    <a:gd name="connsiteY4" fmla="*/ 156440 h 302002"/>
                    <a:gd name="connsiteX5" fmla="*/ 14760 w 178318"/>
                    <a:gd name="connsiteY5" fmla="*/ 156440 h 302002"/>
                    <a:gd name="connsiteX6" fmla="*/ 39053 w 178318"/>
                    <a:gd name="connsiteY6" fmla="*/ 0 h 302002"/>
                    <a:gd name="connsiteX7" fmla="*/ 139265 w 178318"/>
                    <a:gd name="connsiteY7" fmla="*/ 0 h 302002"/>
                    <a:gd name="connsiteX8" fmla="*/ 163558 w 178318"/>
                    <a:gd name="connsiteY8" fmla="*/ 156441 h 302002"/>
                    <a:gd name="connsiteX9" fmla="*/ 178318 w 178318"/>
                    <a:gd name="connsiteY9" fmla="*/ 156441 h 302002"/>
                    <a:gd name="connsiteX10" fmla="*/ 173048 w 178318"/>
                    <a:gd name="connsiteY10" fmla="*/ 187064 h 302002"/>
                    <a:gd name="connsiteX11" fmla="*/ 50156 w 178318"/>
                    <a:gd name="connsiteY11" fmla="*/ 187064 h 302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8318" h="302002">
                      <a:moveTo>
                        <a:pt x="19358" y="302002"/>
                      </a:moveTo>
                      <a:lnTo>
                        <a:pt x="1968" y="297343"/>
                      </a:lnTo>
                      <a:lnTo>
                        <a:pt x="31518" y="187063"/>
                      </a:lnTo>
                      <a:lnTo>
                        <a:pt x="5270" y="187063"/>
                      </a:lnTo>
                      <a:lnTo>
                        <a:pt x="0" y="156440"/>
                      </a:lnTo>
                      <a:lnTo>
                        <a:pt x="14760" y="156440"/>
                      </a:lnTo>
                      <a:lnTo>
                        <a:pt x="39053" y="0"/>
                      </a:lnTo>
                      <a:lnTo>
                        <a:pt x="139265" y="0"/>
                      </a:lnTo>
                      <a:lnTo>
                        <a:pt x="163558" y="156441"/>
                      </a:lnTo>
                      <a:lnTo>
                        <a:pt x="178318" y="156441"/>
                      </a:lnTo>
                      <a:lnTo>
                        <a:pt x="173048" y="187064"/>
                      </a:lnTo>
                      <a:lnTo>
                        <a:pt x="50156" y="18706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C9B26203-6CF3-F399-8C2B-3DAA8916490F}"/>
                    </a:ext>
                  </a:extLst>
                </p:cNvPr>
                <p:cNvSpPr/>
                <p:nvPr/>
              </p:nvSpPr>
              <p:spPr bwMode="auto">
                <a:xfrm>
                  <a:off x="6883462" y="3867125"/>
                  <a:ext cx="620598" cy="1135881"/>
                </a:xfrm>
                <a:custGeom>
                  <a:avLst/>
                  <a:gdLst>
                    <a:gd name="connsiteX0" fmla="*/ 333452 w 620598"/>
                    <a:gd name="connsiteY0" fmla="*/ 0 h 1135881"/>
                    <a:gd name="connsiteX1" fmla="*/ 620598 w 620598"/>
                    <a:gd name="connsiteY1" fmla="*/ 322824 h 1135881"/>
                    <a:gd name="connsiteX2" fmla="*/ 445222 w 620598"/>
                    <a:gd name="connsiteY2" fmla="*/ 620279 h 1135881"/>
                    <a:gd name="connsiteX3" fmla="*/ 437801 w 620598"/>
                    <a:gd name="connsiteY3" fmla="*/ 622869 h 1135881"/>
                    <a:gd name="connsiteX4" fmla="*/ 443552 w 620598"/>
                    <a:gd name="connsiteY4" fmla="*/ 677193 h 1135881"/>
                    <a:gd name="connsiteX5" fmla="*/ 496164 w 620598"/>
                    <a:gd name="connsiteY5" fmla="*/ 712665 h 1135881"/>
                    <a:gd name="connsiteX6" fmla="*/ 545435 w 620598"/>
                    <a:gd name="connsiteY6" fmla="*/ 831617 h 1135881"/>
                    <a:gd name="connsiteX7" fmla="*/ 545434 w 620598"/>
                    <a:gd name="connsiteY7" fmla="*/ 1135881 h 1135881"/>
                    <a:gd name="connsiteX8" fmla="*/ 208987 w 620598"/>
                    <a:gd name="connsiteY8" fmla="*/ 1135881 h 1135881"/>
                    <a:gd name="connsiteX9" fmla="*/ 208987 w 620598"/>
                    <a:gd name="connsiteY9" fmla="*/ 931842 h 1135881"/>
                    <a:gd name="connsiteX10" fmla="*/ 23232 w 620598"/>
                    <a:gd name="connsiteY10" fmla="*/ 824597 h 1135881"/>
                    <a:gd name="connsiteX11" fmla="*/ 6231 w 620598"/>
                    <a:gd name="connsiteY11" fmla="*/ 761145 h 1135881"/>
                    <a:gd name="connsiteX12" fmla="*/ 69683 w 620598"/>
                    <a:gd name="connsiteY12" fmla="*/ 744143 h 1135881"/>
                    <a:gd name="connsiteX13" fmla="*/ 210261 w 620598"/>
                    <a:gd name="connsiteY13" fmla="*/ 825306 h 1135881"/>
                    <a:gd name="connsiteX14" fmla="*/ 222207 w 620598"/>
                    <a:gd name="connsiteY14" fmla="*/ 766137 h 1135881"/>
                    <a:gd name="connsiteX15" fmla="*/ 258259 w 620598"/>
                    <a:gd name="connsiteY15" fmla="*/ 712665 h 1135881"/>
                    <a:gd name="connsiteX16" fmla="*/ 310868 w 620598"/>
                    <a:gd name="connsiteY16" fmla="*/ 677194 h 1135881"/>
                    <a:gd name="connsiteX17" fmla="*/ 314436 w 620598"/>
                    <a:gd name="connsiteY17" fmla="*/ 643493 h 1135881"/>
                    <a:gd name="connsiteX18" fmla="*/ 275582 w 620598"/>
                    <a:gd name="connsiteY18" fmla="*/ 639090 h 1135881"/>
                    <a:gd name="connsiteX19" fmla="*/ 184557 w 620598"/>
                    <a:gd name="connsiteY19" fmla="*/ 598913 h 1135881"/>
                    <a:gd name="connsiteX20" fmla="*/ 142535 w 620598"/>
                    <a:gd name="connsiteY20" fmla="*/ 558011 h 1135881"/>
                    <a:gd name="connsiteX21" fmla="*/ 161744 w 620598"/>
                    <a:gd name="connsiteY21" fmla="*/ 546812 h 1135881"/>
                    <a:gd name="connsiteX22" fmla="*/ 187366 w 620598"/>
                    <a:gd name="connsiteY22" fmla="*/ 503664 h 1135881"/>
                    <a:gd name="connsiteX23" fmla="*/ 111861 w 620598"/>
                    <a:gd name="connsiteY23" fmla="*/ 528145 h 1135881"/>
                    <a:gd name="connsiteX24" fmla="*/ 84350 w 620598"/>
                    <a:gd name="connsiteY24" fmla="*/ 483513 h 1135881"/>
                    <a:gd name="connsiteX25" fmla="*/ 46306 w 620598"/>
                    <a:gd name="connsiteY25" fmla="*/ 322824 h 1135881"/>
                    <a:gd name="connsiteX26" fmla="*/ 333452 w 620598"/>
                    <a:gd name="connsiteY26" fmla="*/ 0 h 1135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0598" h="1135881">
                      <a:moveTo>
                        <a:pt x="333452" y="0"/>
                      </a:moveTo>
                      <a:cubicBezTo>
                        <a:pt x="492038" y="0"/>
                        <a:pt x="620598" y="144533"/>
                        <a:pt x="620598" y="322824"/>
                      </a:cubicBezTo>
                      <a:cubicBezTo>
                        <a:pt x="620598" y="456543"/>
                        <a:pt x="548283" y="571272"/>
                        <a:pt x="445222" y="620279"/>
                      </a:cubicBezTo>
                      <a:lnTo>
                        <a:pt x="437801" y="622869"/>
                      </a:lnTo>
                      <a:lnTo>
                        <a:pt x="443552" y="677193"/>
                      </a:lnTo>
                      <a:lnTo>
                        <a:pt x="496164" y="712665"/>
                      </a:lnTo>
                      <a:cubicBezTo>
                        <a:pt x="526606" y="743107"/>
                        <a:pt x="545435" y="785163"/>
                        <a:pt x="545435" y="831617"/>
                      </a:cubicBezTo>
                      <a:cubicBezTo>
                        <a:pt x="545435" y="933038"/>
                        <a:pt x="545434" y="1034460"/>
                        <a:pt x="545434" y="1135881"/>
                      </a:cubicBezTo>
                      <a:lnTo>
                        <a:pt x="208987" y="1135881"/>
                      </a:lnTo>
                      <a:lnTo>
                        <a:pt x="208987" y="931842"/>
                      </a:lnTo>
                      <a:lnTo>
                        <a:pt x="23232" y="824597"/>
                      </a:lnTo>
                      <a:cubicBezTo>
                        <a:pt x="1015" y="811770"/>
                        <a:pt x="-6596" y="783362"/>
                        <a:pt x="6231" y="761145"/>
                      </a:cubicBezTo>
                      <a:cubicBezTo>
                        <a:pt x="19058" y="738928"/>
                        <a:pt x="47466" y="731316"/>
                        <a:pt x="69683" y="744143"/>
                      </a:cubicBezTo>
                      <a:lnTo>
                        <a:pt x="210261" y="825306"/>
                      </a:lnTo>
                      <a:lnTo>
                        <a:pt x="222207" y="766137"/>
                      </a:lnTo>
                      <a:cubicBezTo>
                        <a:pt x="230720" y="746011"/>
                        <a:pt x="243038" y="727886"/>
                        <a:pt x="258259" y="712665"/>
                      </a:cubicBezTo>
                      <a:lnTo>
                        <a:pt x="310868" y="677194"/>
                      </a:lnTo>
                      <a:lnTo>
                        <a:pt x="314436" y="643493"/>
                      </a:lnTo>
                      <a:lnTo>
                        <a:pt x="275582" y="639090"/>
                      </a:lnTo>
                      <a:cubicBezTo>
                        <a:pt x="242871" y="631565"/>
                        <a:pt x="212185" y="617786"/>
                        <a:pt x="184557" y="598913"/>
                      </a:cubicBezTo>
                      <a:lnTo>
                        <a:pt x="142535" y="558011"/>
                      </a:lnTo>
                      <a:lnTo>
                        <a:pt x="161744" y="546812"/>
                      </a:lnTo>
                      <a:cubicBezTo>
                        <a:pt x="180858" y="532405"/>
                        <a:pt x="190909" y="516884"/>
                        <a:pt x="187366" y="503664"/>
                      </a:cubicBezTo>
                      <a:lnTo>
                        <a:pt x="111861" y="528145"/>
                      </a:lnTo>
                      <a:lnTo>
                        <a:pt x="84350" y="483513"/>
                      </a:lnTo>
                      <a:cubicBezTo>
                        <a:pt x="60148" y="436193"/>
                        <a:pt x="46306" y="381326"/>
                        <a:pt x="46306" y="322824"/>
                      </a:cubicBezTo>
                      <a:cubicBezTo>
                        <a:pt x="46306" y="144533"/>
                        <a:pt x="174866" y="0"/>
                        <a:pt x="33345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069ADEBE-0BAC-A670-1C76-B15EF7A590F2}"/>
                    </a:ext>
                  </a:extLst>
                </p:cNvPr>
                <p:cNvSpPr/>
                <p:nvPr/>
              </p:nvSpPr>
              <p:spPr bwMode="auto">
                <a:xfrm rot="5400000">
                  <a:off x="6918392" y="4574614"/>
                  <a:ext cx="323230" cy="441019"/>
                </a:xfrm>
                <a:custGeom>
                  <a:avLst/>
                  <a:gdLst>
                    <a:gd name="connsiteX0" fmla="*/ 440 w 357669"/>
                    <a:gd name="connsiteY0" fmla="*/ 52849 h 442613"/>
                    <a:gd name="connsiteX1" fmla="*/ 1594 w 357669"/>
                    <a:gd name="connsiteY1" fmla="*/ 34439 h 442613"/>
                    <a:gd name="connsiteX2" fmla="*/ 58483 w 357669"/>
                    <a:gd name="connsiteY2" fmla="*/ 1594 h 442613"/>
                    <a:gd name="connsiteX3" fmla="*/ 323465 w 357669"/>
                    <a:gd name="connsiteY3" fmla="*/ 72596 h 442613"/>
                    <a:gd name="connsiteX4" fmla="*/ 357464 w 357669"/>
                    <a:gd name="connsiteY4" fmla="*/ 111076 h 442613"/>
                    <a:gd name="connsiteX5" fmla="*/ 356998 w 357669"/>
                    <a:gd name="connsiteY5" fmla="*/ 118510 h 442613"/>
                    <a:gd name="connsiteX6" fmla="*/ 357669 w 357669"/>
                    <a:gd name="connsiteY6" fmla="*/ 121834 h 442613"/>
                    <a:gd name="connsiteX7" fmla="*/ 357669 w 357669"/>
                    <a:gd name="connsiteY7" fmla="*/ 396163 h 442613"/>
                    <a:gd name="connsiteX8" fmla="*/ 311219 w 357669"/>
                    <a:gd name="connsiteY8" fmla="*/ 442613 h 442613"/>
                    <a:gd name="connsiteX9" fmla="*/ 264769 w 357669"/>
                    <a:gd name="connsiteY9" fmla="*/ 396163 h 442613"/>
                    <a:gd name="connsiteX10" fmla="*/ 264769 w 357669"/>
                    <a:gd name="connsiteY10" fmla="*/ 153046 h 442613"/>
                    <a:gd name="connsiteX11" fmla="*/ 34439 w 357669"/>
                    <a:gd name="connsiteY11" fmla="*/ 91329 h 442613"/>
                    <a:gd name="connsiteX12" fmla="*/ 440 w 357669"/>
                    <a:gd name="connsiteY12" fmla="*/ 52849 h 4426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0 w 357229"/>
                    <a:gd name="connsiteY11" fmla="*/ 51449 h 441213"/>
                    <a:gd name="connsiteX0" fmla="*/ 0 w 357229"/>
                    <a:gd name="connsiteY0" fmla="*/ 51449 h 441213"/>
                    <a:gd name="connsiteX1" fmla="*/ 58043 w 357229"/>
                    <a:gd name="connsiteY1" fmla="*/ 194 h 441213"/>
                    <a:gd name="connsiteX2" fmla="*/ 323025 w 357229"/>
                    <a:gd name="connsiteY2" fmla="*/ 71196 h 441213"/>
                    <a:gd name="connsiteX3" fmla="*/ 357024 w 357229"/>
                    <a:gd name="connsiteY3" fmla="*/ 109676 h 441213"/>
                    <a:gd name="connsiteX4" fmla="*/ 356558 w 357229"/>
                    <a:gd name="connsiteY4" fmla="*/ 117110 h 441213"/>
                    <a:gd name="connsiteX5" fmla="*/ 357229 w 357229"/>
                    <a:gd name="connsiteY5" fmla="*/ 120434 h 441213"/>
                    <a:gd name="connsiteX6" fmla="*/ 357229 w 357229"/>
                    <a:gd name="connsiteY6" fmla="*/ 394763 h 441213"/>
                    <a:gd name="connsiteX7" fmla="*/ 310779 w 357229"/>
                    <a:gd name="connsiteY7" fmla="*/ 441213 h 441213"/>
                    <a:gd name="connsiteX8" fmla="*/ 264329 w 357229"/>
                    <a:gd name="connsiteY8" fmla="*/ 394763 h 441213"/>
                    <a:gd name="connsiteX9" fmla="*/ 264329 w 357229"/>
                    <a:gd name="connsiteY9" fmla="*/ 151646 h 441213"/>
                    <a:gd name="connsiteX10" fmla="*/ 33999 w 357229"/>
                    <a:gd name="connsiteY10" fmla="*/ 89929 h 441213"/>
                    <a:gd name="connsiteX11" fmla="*/ 91440 w 357229"/>
                    <a:gd name="connsiteY11" fmla="*/ 142889 h 441213"/>
                    <a:gd name="connsiteX0" fmla="*/ 37501 w 336687"/>
                    <a:gd name="connsiteY0" fmla="*/ 0 h 441019"/>
                    <a:gd name="connsiteX1" fmla="*/ 302483 w 336687"/>
                    <a:gd name="connsiteY1" fmla="*/ 71002 h 441019"/>
                    <a:gd name="connsiteX2" fmla="*/ 336482 w 336687"/>
                    <a:gd name="connsiteY2" fmla="*/ 109482 h 441019"/>
                    <a:gd name="connsiteX3" fmla="*/ 336016 w 336687"/>
                    <a:gd name="connsiteY3" fmla="*/ 116916 h 441019"/>
                    <a:gd name="connsiteX4" fmla="*/ 336687 w 336687"/>
                    <a:gd name="connsiteY4" fmla="*/ 120240 h 441019"/>
                    <a:gd name="connsiteX5" fmla="*/ 336687 w 336687"/>
                    <a:gd name="connsiteY5" fmla="*/ 394569 h 441019"/>
                    <a:gd name="connsiteX6" fmla="*/ 290237 w 336687"/>
                    <a:gd name="connsiteY6" fmla="*/ 441019 h 441019"/>
                    <a:gd name="connsiteX7" fmla="*/ 243787 w 336687"/>
                    <a:gd name="connsiteY7" fmla="*/ 394569 h 441019"/>
                    <a:gd name="connsiteX8" fmla="*/ 243787 w 336687"/>
                    <a:gd name="connsiteY8" fmla="*/ 151452 h 441019"/>
                    <a:gd name="connsiteX9" fmla="*/ 13457 w 336687"/>
                    <a:gd name="connsiteY9" fmla="*/ 89735 h 441019"/>
                    <a:gd name="connsiteX10" fmla="*/ 70898 w 336687"/>
                    <a:gd name="connsiteY10" fmla="*/ 142695 h 441019"/>
                    <a:gd name="connsiteX0" fmla="*/ 24044 w 323230"/>
                    <a:gd name="connsiteY0" fmla="*/ 0 h 441019"/>
                    <a:gd name="connsiteX1" fmla="*/ 289026 w 323230"/>
                    <a:gd name="connsiteY1" fmla="*/ 71002 h 441019"/>
                    <a:gd name="connsiteX2" fmla="*/ 323025 w 323230"/>
                    <a:gd name="connsiteY2" fmla="*/ 109482 h 441019"/>
                    <a:gd name="connsiteX3" fmla="*/ 322559 w 323230"/>
                    <a:gd name="connsiteY3" fmla="*/ 116916 h 441019"/>
                    <a:gd name="connsiteX4" fmla="*/ 323230 w 323230"/>
                    <a:gd name="connsiteY4" fmla="*/ 120240 h 441019"/>
                    <a:gd name="connsiteX5" fmla="*/ 323230 w 323230"/>
                    <a:gd name="connsiteY5" fmla="*/ 394569 h 441019"/>
                    <a:gd name="connsiteX6" fmla="*/ 276780 w 323230"/>
                    <a:gd name="connsiteY6" fmla="*/ 441019 h 441019"/>
                    <a:gd name="connsiteX7" fmla="*/ 230330 w 323230"/>
                    <a:gd name="connsiteY7" fmla="*/ 394569 h 441019"/>
                    <a:gd name="connsiteX8" fmla="*/ 230330 w 323230"/>
                    <a:gd name="connsiteY8" fmla="*/ 151452 h 441019"/>
                    <a:gd name="connsiteX9" fmla="*/ 0 w 323230"/>
                    <a:gd name="connsiteY9" fmla="*/ 89735 h 44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3230" h="441019">
                      <a:moveTo>
                        <a:pt x="24044" y="0"/>
                      </a:moveTo>
                      <a:lnTo>
                        <a:pt x="289026" y="71002"/>
                      </a:lnTo>
                      <a:cubicBezTo>
                        <a:pt x="307611" y="75982"/>
                        <a:pt x="320529" y="91554"/>
                        <a:pt x="323025" y="109482"/>
                      </a:cubicBezTo>
                      <a:cubicBezTo>
                        <a:pt x="322870" y="111960"/>
                        <a:pt x="322714" y="114438"/>
                        <a:pt x="322559" y="116916"/>
                      </a:cubicBezTo>
                      <a:lnTo>
                        <a:pt x="323230" y="120240"/>
                      </a:lnTo>
                      <a:lnTo>
                        <a:pt x="323230" y="394569"/>
                      </a:lnTo>
                      <a:cubicBezTo>
                        <a:pt x="323230" y="420223"/>
                        <a:pt x="302434" y="441019"/>
                        <a:pt x="276780" y="441019"/>
                      </a:cubicBezTo>
                      <a:cubicBezTo>
                        <a:pt x="251126" y="441019"/>
                        <a:pt x="230330" y="420223"/>
                        <a:pt x="230330" y="394569"/>
                      </a:cubicBezTo>
                      <a:lnTo>
                        <a:pt x="230330" y="151452"/>
                      </a:lnTo>
                      <a:lnTo>
                        <a:pt x="0" y="89735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0A5B4553-64C1-200C-0F97-2E1FC8837F0C}"/>
                    </a:ext>
                  </a:extLst>
                </p:cNvPr>
                <p:cNvGrpSpPr/>
                <p:nvPr/>
              </p:nvGrpSpPr>
              <p:grpSpPr>
                <a:xfrm>
                  <a:off x="6722791" y="4716583"/>
                  <a:ext cx="206195" cy="142153"/>
                  <a:chOff x="7458075" y="5129213"/>
                  <a:chExt cx="1154608" cy="795996"/>
                </a:xfrm>
              </p:grpSpPr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289277DA-0565-6FCB-3010-1827893219B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482071" y="5778460"/>
                    <a:ext cx="1107534" cy="146749"/>
                  </a:xfrm>
                  <a:custGeom>
                    <a:avLst/>
                    <a:gdLst>
                      <a:gd name="connsiteX0" fmla="*/ 0 w 1107534"/>
                      <a:gd name="connsiteY0" fmla="*/ 146749 h 146749"/>
                      <a:gd name="connsiteX1" fmla="*/ 150636 w 1107534"/>
                      <a:gd name="connsiteY1" fmla="*/ 146749 h 146749"/>
                      <a:gd name="connsiteX2" fmla="*/ 159522 w 1107534"/>
                      <a:gd name="connsiteY2" fmla="*/ 115932 h 146749"/>
                      <a:gd name="connsiteX3" fmla="*/ 398109 w 1107534"/>
                      <a:gd name="connsiteY3" fmla="*/ 134124 h 146749"/>
                      <a:gd name="connsiteX4" fmla="*/ 560844 w 1107534"/>
                      <a:gd name="connsiteY4" fmla="*/ 69895 h 146749"/>
                      <a:gd name="connsiteX5" fmla="*/ 723576 w 1107534"/>
                      <a:gd name="connsiteY5" fmla="*/ 134124 h 146749"/>
                      <a:gd name="connsiteX6" fmla="*/ 962162 w 1107534"/>
                      <a:gd name="connsiteY6" fmla="*/ 115932 h 146749"/>
                      <a:gd name="connsiteX7" fmla="*/ 971048 w 1107534"/>
                      <a:gd name="connsiteY7" fmla="*/ 146749 h 146749"/>
                      <a:gd name="connsiteX8" fmla="*/ 1107533 w 1107534"/>
                      <a:gd name="connsiteY8" fmla="*/ 146749 h 146749"/>
                      <a:gd name="connsiteX9" fmla="*/ 1107534 w 1107534"/>
                      <a:gd name="connsiteY9" fmla="*/ 73375 h 146749"/>
                      <a:gd name="connsiteX10" fmla="*/ 1034159 w 1107534"/>
                      <a:gd name="connsiteY10" fmla="*/ 0 h 146749"/>
                      <a:gd name="connsiteX11" fmla="*/ 73375 w 1107534"/>
                      <a:gd name="connsiteY11" fmla="*/ 0 h 146749"/>
                      <a:gd name="connsiteX12" fmla="*/ 0 w 1107534"/>
                      <a:gd name="connsiteY12" fmla="*/ 73375 h 146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07534" h="146749">
                        <a:moveTo>
                          <a:pt x="0" y="146749"/>
                        </a:moveTo>
                        <a:lnTo>
                          <a:pt x="150636" y="146749"/>
                        </a:lnTo>
                        <a:lnTo>
                          <a:pt x="159522" y="115932"/>
                        </a:lnTo>
                        <a:lnTo>
                          <a:pt x="398109" y="134124"/>
                        </a:lnTo>
                        <a:lnTo>
                          <a:pt x="560844" y="69895"/>
                        </a:lnTo>
                        <a:lnTo>
                          <a:pt x="723576" y="134124"/>
                        </a:lnTo>
                        <a:lnTo>
                          <a:pt x="962162" y="115932"/>
                        </a:lnTo>
                        <a:lnTo>
                          <a:pt x="971048" y="146749"/>
                        </a:lnTo>
                        <a:lnTo>
                          <a:pt x="1107533" y="146749"/>
                        </a:lnTo>
                        <a:cubicBezTo>
                          <a:pt x="1107533" y="122291"/>
                          <a:pt x="1107534" y="97833"/>
                          <a:pt x="1107534" y="73375"/>
                        </a:cubicBezTo>
                        <a:cubicBezTo>
                          <a:pt x="1107534" y="32851"/>
                          <a:pt x="1074683" y="0"/>
                          <a:pt x="1034159" y="0"/>
                        </a:cubicBezTo>
                        <a:lnTo>
                          <a:pt x="73375" y="0"/>
                        </a:lnTo>
                        <a:cubicBezTo>
                          <a:pt x="32851" y="0"/>
                          <a:pt x="0" y="32851"/>
                          <a:pt x="0" y="7337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28" name="四角形: 上の 2 つの角を丸める 227">
                    <a:extLst>
                      <a:ext uri="{FF2B5EF4-FFF2-40B4-BE49-F238E27FC236}">
                        <a16:creationId xmlns:a16="http://schemas.microsoft.com/office/drawing/2014/main" id="{F870B629-32D4-798C-2122-E04239C64F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129213"/>
                    <a:ext cx="1107533" cy="2288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41" name="四角形: 角を丸くする 240">
                    <a:extLst>
                      <a:ext uri="{FF2B5EF4-FFF2-40B4-BE49-F238E27FC236}">
                        <a16:creationId xmlns:a16="http://schemas.microsoft.com/office/drawing/2014/main" id="{E802971F-8B4C-D549-79AD-AAEDE78D27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415837"/>
                    <a:ext cx="1107533" cy="1467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D77C1842-E7D8-A67B-F11D-968A31CD58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58075" y="5605463"/>
                    <a:ext cx="1154608" cy="219074"/>
                  </a:xfrm>
                  <a:custGeom>
                    <a:avLst/>
                    <a:gdLst>
                      <a:gd name="connsiteX0" fmla="*/ 27803 w 300861"/>
                      <a:gd name="connsiteY0" fmla="*/ 0 h 90627"/>
                      <a:gd name="connsiteX1" fmla="*/ 273059 w 300861"/>
                      <a:gd name="connsiteY1" fmla="*/ 0 h 90627"/>
                      <a:gd name="connsiteX2" fmla="*/ 272428 w 300861"/>
                      <a:gd name="connsiteY2" fmla="*/ 617 h 90627"/>
                      <a:gd name="connsiteX3" fmla="*/ 300861 w 300861"/>
                      <a:gd name="connsiteY3" fmla="*/ 28432 h 90627"/>
                      <a:gd name="connsiteX4" fmla="*/ 249129 w 300861"/>
                      <a:gd name="connsiteY4" fmla="*/ 41424 h 90627"/>
                      <a:gd name="connsiteX5" fmla="*/ 243402 w 300861"/>
                      <a:gd name="connsiteY5" fmla="*/ 73437 h 90627"/>
                      <a:gd name="connsiteX6" fmla="*/ 188130 w 300861"/>
                      <a:gd name="connsiteY6" fmla="*/ 66644 h 90627"/>
                      <a:gd name="connsiteX7" fmla="*/ 150431 w 300861"/>
                      <a:gd name="connsiteY7" fmla="*/ 90627 h 90627"/>
                      <a:gd name="connsiteX8" fmla="*/ 112731 w 300861"/>
                      <a:gd name="connsiteY8" fmla="*/ 66644 h 90627"/>
                      <a:gd name="connsiteX9" fmla="*/ 57459 w 300861"/>
                      <a:gd name="connsiteY9" fmla="*/ 73437 h 90627"/>
                      <a:gd name="connsiteX10" fmla="*/ 51732 w 300861"/>
                      <a:gd name="connsiteY10" fmla="*/ 41424 h 90627"/>
                      <a:gd name="connsiteX11" fmla="*/ 0 w 300861"/>
                      <a:gd name="connsiteY11" fmla="*/ 28432 h 90627"/>
                      <a:gd name="connsiteX12" fmla="*/ 28433 w 300861"/>
                      <a:gd name="connsiteY12" fmla="*/ 617 h 906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0861" h="90627">
                        <a:moveTo>
                          <a:pt x="27803" y="0"/>
                        </a:moveTo>
                        <a:lnTo>
                          <a:pt x="273059" y="0"/>
                        </a:lnTo>
                        <a:lnTo>
                          <a:pt x="272428" y="617"/>
                        </a:lnTo>
                        <a:lnTo>
                          <a:pt x="300861" y="28432"/>
                        </a:lnTo>
                        <a:lnTo>
                          <a:pt x="249129" y="41424"/>
                        </a:lnTo>
                        <a:lnTo>
                          <a:pt x="243402" y="73437"/>
                        </a:lnTo>
                        <a:lnTo>
                          <a:pt x="188130" y="66644"/>
                        </a:lnTo>
                        <a:lnTo>
                          <a:pt x="150431" y="90627"/>
                        </a:lnTo>
                        <a:lnTo>
                          <a:pt x="112731" y="66644"/>
                        </a:lnTo>
                        <a:lnTo>
                          <a:pt x="57459" y="73437"/>
                        </a:lnTo>
                        <a:lnTo>
                          <a:pt x="51732" y="41424"/>
                        </a:lnTo>
                        <a:lnTo>
                          <a:pt x="0" y="28432"/>
                        </a:lnTo>
                        <a:lnTo>
                          <a:pt x="28433" y="617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F883CDA8-AB4E-E839-0C56-D517F9DBDB12}"/>
                    </a:ext>
                  </a:extLst>
                </p:cNvPr>
                <p:cNvSpPr/>
                <p:nvPr/>
              </p:nvSpPr>
              <p:spPr bwMode="auto">
                <a:xfrm rot="13500000" flipV="1">
                  <a:off x="7004570" y="4358754"/>
                  <a:ext cx="133364" cy="45720"/>
                </a:xfrm>
                <a:custGeom>
                  <a:avLst/>
                  <a:gdLst>
                    <a:gd name="connsiteX0" fmla="*/ 0 w 251648"/>
                    <a:gd name="connsiteY0" fmla="*/ 0 h 96315"/>
                    <a:gd name="connsiteX1" fmla="*/ 251648 w 251648"/>
                    <a:gd name="connsiteY1" fmla="*/ 0 h 96315"/>
                    <a:gd name="connsiteX2" fmla="*/ 248639 w 251648"/>
                    <a:gd name="connsiteY2" fmla="*/ 14908 h 96315"/>
                    <a:gd name="connsiteX3" fmla="*/ 125824 w 251648"/>
                    <a:gd name="connsiteY3" fmla="*/ 96315 h 96315"/>
                    <a:gd name="connsiteX4" fmla="*/ 3010 w 251648"/>
                    <a:gd name="connsiteY4" fmla="*/ 14908 h 96315"/>
                    <a:gd name="connsiteX0" fmla="*/ 0 w 251648"/>
                    <a:gd name="connsiteY0" fmla="*/ 57151 h 153466"/>
                    <a:gd name="connsiteX1" fmla="*/ 115908 w 251648"/>
                    <a:gd name="connsiteY1" fmla="*/ 0 h 153466"/>
                    <a:gd name="connsiteX2" fmla="*/ 251648 w 251648"/>
                    <a:gd name="connsiteY2" fmla="*/ 57151 h 153466"/>
                    <a:gd name="connsiteX3" fmla="*/ 248639 w 251648"/>
                    <a:gd name="connsiteY3" fmla="*/ 72059 h 153466"/>
                    <a:gd name="connsiteX4" fmla="*/ 125824 w 251648"/>
                    <a:gd name="connsiteY4" fmla="*/ 153466 h 153466"/>
                    <a:gd name="connsiteX5" fmla="*/ 3010 w 251648"/>
                    <a:gd name="connsiteY5" fmla="*/ 72059 h 153466"/>
                    <a:gd name="connsiteX6" fmla="*/ 0 w 251648"/>
                    <a:gd name="connsiteY6" fmla="*/ 57151 h 153466"/>
                    <a:gd name="connsiteX0" fmla="*/ 115908 w 251648"/>
                    <a:gd name="connsiteY0" fmla="*/ 0 h 153466"/>
                    <a:gd name="connsiteX1" fmla="*/ 251648 w 251648"/>
                    <a:gd name="connsiteY1" fmla="*/ 57151 h 153466"/>
                    <a:gd name="connsiteX2" fmla="*/ 248639 w 251648"/>
                    <a:gd name="connsiteY2" fmla="*/ 72059 h 153466"/>
                    <a:gd name="connsiteX3" fmla="*/ 125824 w 251648"/>
                    <a:gd name="connsiteY3" fmla="*/ 153466 h 153466"/>
                    <a:gd name="connsiteX4" fmla="*/ 3010 w 251648"/>
                    <a:gd name="connsiteY4" fmla="*/ 72059 h 153466"/>
                    <a:gd name="connsiteX5" fmla="*/ 0 w 251648"/>
                    <a:gd name="connsiteY5" fmla="*/ 57151 h 153466"/>
                    <a:gd name="connsiteX6" fmla="*/ 207348 w 251648"/>
                    <a:gd name="connsiteY6" fmla="*/ 91440 h 153466"/>
                    <a:gd name="connsiteX0" fmla="*/ 251648 w 251648"/>
                    <a:gd name="connsiteY0" fmla="*/ 17577 h 113892"/>
                    <a:gd name="connsiteX1" fmla="*/ 248639 w 251648"/>
                    <a:gd name="connsiteY1" fmla="*/ 32485 h 113892"/>
                    <a:gd name="connsiteX2" fmla="*/ 125824 w 251648"/>
                    <a:gd name="connsiteY2" fmla="*/ 113892 h 113892"/>
                    <a:gd name="connsiteX3" fmla="*/ 3010 w 251648"/>
                    <a:gd name="connsiteY3" fmla="*/ 32485 h 113892"/>
                    <a:gd name="connsiteX4" fmla="*/ 0 w 251648"/>
                    <a:gd name="connsiteY4" fmla="*/ 17577 h 113892"/>
                    <a:gd name="connsiteX5" fmla="*/ 207348 w 251648"/>
                    <a:gd name="connsiteY5" fmla="*/ 51866 h 113892"/>
                    <a:gd name="connsiteX0" fmla="*/ 251648 w 251648"/>
                    <a:gd name="connsiteY0" fmla="*/ 0 h 96315"/>
                    <a:gd name="connsiteX1" fmla="*/ 248639 w 251648"/>
                    <a:gd name="connsiteY1" fmla="*/ 14908 h 96315"/>
                    <a:gd name="connsiteX2" fmla="*/ 125824 w 251648"/>
                    <a:gd name="connsiteY2" fmla="*/ 96315 h 96315"/>
                    <a:gd name="connsiteX3" fmla="*/ 3010 w 251648"/>
                    <a:gd name="connsiteY3" fmla="*/ 14908 h 96315"/>
                    <a:gd name="connsiteX4" fmla="*/ 0 w 251648"/>
                    <a:gd name="connsiteY4" fmla="*/ 0 h 96315"/>
                    <a:gd name="connsiteX0" fmla="*/ 248639 w 248639"/>
                    <a:gd name="connsiteY0" fmla="*/ 14908 h 96315"/>
                    <a:gd name="connsiteX1" fmla="*/ 125824 w 248639"/>
                    <a:gd name="connsiteY1" fmla="*/ 96315 h 96315"/>
                    <a:gd name="connsiteX2" fmla="*/ 3010 w 248639"/>
                    <a:gd name="connsiteY2" fmla="*/ 14908 h 96315"/>
                    <a:gd name="connsiteX3" fmla="*/ 0 w 248639"/>
                    <a:gd name="connsiteY3" fmla="*/ 0 h 96315"/>
                    <a:gd name="connsiteX0" fmla="*/ 245629 w 245629"/>
                    <a:gd name="connsiteY0" fmla="*/ 0 h 81407"/>
                    <a:gd name="connsiteX1" fmla="*/ 122814 w 245629"/>
                    <a:gd name="connsiteY1" fmla="*/ 81407 h 81407"/>
                    <a:gd name="connsiteX2" fmla="*/ 0 w 245629"/>
                    <a:gd name="connsiteY2" fmla="*/ 0 h 8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5629" h="81407">
                      <a:moveTo>
                        <a:pt x="245629" y="0"/>
                      </a:moveTo>
                      <a:cubicBezTo>
                        <a:pt x="225394" y="47839"/>
                        <a:pt x="178024" y="81407"/>
                        <a:pt x="122814" y="81407"/>
                      </a:cubicBezTo>
                      <a:cubicBezTo>
                        <a:pt x="67605" y="81407"/>
                        <a:pt x="20234" y="47839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CD045A8A-0256-6C58-8431-7F2CF2924DCE}"/>
                    </a:ext>
                  </a:extLst>
                </p:cNvPr>
                <p:cNvSpPr/>
                <p:nvPr/>
              </p:nvSpPr>
              <p:spPr bwMode="auto">
                <a:xfrm rot="20700000">
                  <a:off x="6997916" y="4099465"/>
                  <a:ext cx="45719" cy="11882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15DB990A-65D2-3AB8-7BD7-678E8071A260}"/>
                </a:ext>
              </a:extLst>
            </p:cNvPr>
            <p:cNvSpPr txBox="1"/>
            <p:nvPr/>
          </p:nvSpPr>
          <p:spPr>
            <a:xfrm>
              <a:off x="1259489" y="603963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飲食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OK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94E5750F-6DCD-FC6A-1694-B7C7A3576A33}"/>
              </a:ext>
            </a:extLst>
          </p:cNvPr>
          <p:cNvGrpSpPr/>
          <p:nvPr/>
        </p:nvGrpSpPr>
        <p:grpSpPr>
          <a:xfrm>
            <a:off x="3868180" y="876300"/>
            <a:ext cx="2199676" cy="2642890"/>
            <a:chOff x="3868180" y="876300"/>
            <a:chExt cx="2199676" cy="264289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E13B59D-7A90-74DA-0DA7-75304687D783}"/>
                </a:ext>
              </a:extLst>
            </p:cNvPr>
            <p:cNvGrpSpPr/>
            <p:nvPr/>
          </p:nvGrpSpPr>
          <p:grpSpPr>
            <a:xfrm>
              <a:off x="3868180" y="876300"/>
              <a:ext cx="2199676" cy="2199676"/>
              <a:chOff x="3664776" y="871016"/>
              <a:chExt cx="2606484" cy="2606484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841894BA-EC0C-EE1D-F5C8-B7A05776810C}"/>
                  </a:ext>
                </a:extLst>
              </p:cNvPr>
              <p:cNvGrpSpPr/>
              <p:nvPr/>
            </p:nvGrpSpPr>
            <p:grpSpPr>
              <a:xfrm>
                <a:off x="3664776" y="871016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F20A76B7-EE2B-82B3-0BFB-A03ED50796C8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1274235F-FAD7-65BA-046C-C641F6ACEE5A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8733C1FF-18B9-808B-E0D8-B36130F7D5FD}"/>
                  </a:ext>
                </a:extLst>
              </p:cNvPr>
              <p:cNvSpPr/>
              <p:nvPr/>
            </p:nvSpPr>
            <p:spPr bwMode="auto">
              <a:xfrm>
                <a:off x="3740026" y="946266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48747AE-32A8-A6C7-3CC8-DE9E72F04416}"/>
                  </a:ext>
                </a:extLst>
              </p:cNvPr>
              <p:cNvSpPr/>
              <p:nvPr/>
            </p:nvSpPr>
            <p:spPr bwMode="auto">
              <a:xfrm>
                <a:off x="4255422" y="1140991"/>
                <a:ext cx="1395155" cy="2105201"/>
              </a:xfrm>
              <a:custGeom>
                <a:avLst/>
                <a:gdLst>
                  <a:gd name="connsiteX0" fmla="*/ 228100 w 752769"/>
                  <a:gd name="connsiteY0" fmla="*/ 504111 h 1135881"/>
                  <a:gd name="connsiteX1" fmla="*/ 174298 w 752769"/>
                  <a:gd name="connsiteY1" fmla="*/ 557912 h 1135881"/>
                  <a:gd name="connsiteX2" fmla="*/ 209575 w 752769"/>
                  <a:gd name="connsiteY2" fmla="*/ 578279 h 1135881"/>
                  <a:gd name="connsiteX3" fmla="*/ 198827 w 752769"/>
                  <a:gd name="connsiteY3" fmla="*/ 607434 h 1135881"/>
                  <a:gd name="connsiteX4" fmla="*/ 186045 w 752769"/>
                  <a:gd name="connsiteY4" fmla="*/ 600055 h 1135881"/>
                  <a:gd name="connsiteX5" fmla="*/ 119488 w 752769"/>
                  <a:gd name="connsiteY5" fmla="*/ 682756 h 1135881"/>
                  <a:gd name="connsiteX6" fmla="*/ 246190 w 752769"/>
                  <a:gd name="connsiteY6" fmla="*/ 809458 h 1135881"/>
                  <a:gd name="connsiteX7" fmla="*/ 305058 w 752769"/>
                  <a:gd name="connsiteY7" fmla="*/ 793685 h 1135881"/>
                  <a:gd name="connsiteX8" fmla="*/ 310620 w 752769"/>
                  <a:gd name="connsiteY8" fmla="*/ 766137 h 1135881"/>
                  <a:gd name="connsiteX9" fmla="*/ 346672 w 752769"/>
                  <a:gd name="connsiteY9" fmla="*/ 712665 h 1135881"/>
                  <a:gd name="connsiteX10" fmla="*/ 399282 w 752769"/>
                  <a:gd name="connsiteY10" fmla="*/ 677194 h 1135881"/>
                  <a:gd name="connsiteX11" fmla="*/ 403474 w 752769"/>
                  <a:gd name="connsiteY11" fmla="*/ 637596 h 1135881"/>
                  <a:gd name="connsiteX12" fmla="*/ 353853 w 752769"/>
                  <a:gd name="connsiteY12" fmla="*/ 620279 h 1135881"/>
                  <a:gd name="connsiteX13" fmla="*/ 262581 w 752769"/>
                  <a:gd name="connsiteY13" fmla="*/ 551095 h 1135881"/>
                  <a:gd name="connsiteX14" fmla="*/ 465623 w 752769"/>
                  <a:gd name="connsiteY14" fmla="*/ 0 h 1135881"/>
                  <a:gd name="connsiteX15" fmla="*/ 752769 w 752769"/>
                  <a:gd name="connsiteY15" fmla="*/ 322824 h 1135881"/>
                  <a:gd name="connsiteX16" fmla="*/ 577393 w 752769"/>
                  <a:gd name="connsiteY16" fmla="*/ 620279 h 1135881"/>
                  <a:gd name="connsiteX17" fmla="*/ 527773 w 752769"/>
                  <a:gd name="connsiteY17" fmla="*/ 637596 h 1135881"/>
                  <a:gd name="connsiteX18" fmla="*/ 531965 w 752769"/>
                  <a:gd name="connsiteY18" fmla="*/ 677193 h 1135881"/>
                  <a:gd name="connsiteX19" fmla="*/ 584577 w 752769"/>
                  <a:gd name="connsiteY19" fmla="*/ 712665 h 1135881"/>
                  <a:gd name="connsiteX20" fmla="*/ 633848 w 752769"/>
                  <a:gd name="connsiteY20" fmla="*/ 831617 h 1135881"/>
                  <a:gd name="connsiteX21" fmla="*/ 633847 w 752769"/>
                  <a:gd name="connsiteY21" fmla="*/ 1135881 h 1135881"/>
                  <a:gd name="connsiteX22" fmla="*/ 297400 w 752769"/>
                  <a:gd name="connsiteY22" fmla="*/ 1135881 h 1135881"/>
                  <a:gd name="connsiteX23" fmla="*/ 297400 w 752769"/>
                  <a:gd name="connsiteY23" fmla="*/ 891914 h 1135881"/>
                  <a:gd name="connsiteX24" fmla="*/ 244309 w 752769"/>
                  <a:gd name="connsiteY24" fmla="*/ 906139 h 1135881"/>
                  <a:gd name="connsiteX25" fmla="*/ 236249 w 752769"/>
                  <a:gd name="connsiteY25" fmla="*/ 905078 h 1135881"/>
                  <a:gd name="connsiteX26" fmla="*/ 231597 w 752769"/>
                  <a:gd name="connsiteY26" fmla="*/ 907006 h 1135881"/>
                  <a:gd name="connsiteX27" fmla="*/ 222609 w 752769"/>
                  <a:gd name="connsiteY27" fmla="*/ 903283 h 1135881"/>
                  <a:gd name="connsiteX28" fmla="*/ 209062 w 752769"/>
                  <a:gd name="connsiteY28" fmla="*/ 901499 h 1135881"/>
                  <a:gd name="connsiteX29" fmla="*/ 204756 w 752769"/>
                  <a:gd name="connsiteY29" fmla="*/ 895887 h 1135881"/>
                  <a:gd name="connsiteX30" fmla="*/ 198752 w 752769"/>
                  <a:gd name="connsiteY30" fmla="*/ 893400 h 1135881"/>
                  <a:gd name="connsiteX31" fmla="*/ 42466 w 752769"/>
                  <a:gd name="connsiteY31" fmla="*/ 737115 h 1135881"/>
                  <a:gd name="connsiteX32" fmla="*/ 28861 w 752769"/>
                  <a:gd name="connsiteY32" fmla="*/ 704270 h 1135881"/>
                  <a:gd name="connsiteX33" fmla="*/ 33649 w 752769"/>
                  <a:gd name="connsiteY33" fmla="*/ 692711 h 1135881"/>
                  <a:gd name="connsiteX34" fmla="*/ 0 w 752769"/>
                  <a:gd name="connsiteY34" fmla="*/ 673284 h 1135881"/>
                  <a:gd name="connsiteX35" fmla="*/ 57182 w 752769"/>
                  <a:gd name="connsiteY35" fmla="*/ 525656 h 1135881"/>
                  <a:gd name="connsiteX36" fmla="*/ 44399 w 752769"/>
                  <a:gd name="connsiteY36" fmla="*/ 518275 h 1135881"/>
                  <a:gd name="connsiteX37" fmla="*/ 64274 w 752769"/>
                  <a:gd name="connsiteY37" fmla="*/ 494390 h 1135881"/>
                  <a:gd name="connsiteX38" fmla="*/ 158157 w 752769"/>
                  <a:gd name="connsiteY38" fmla="*/ 548593 h 1135881"/>
                  <a:gd name="connsiteX39" fmla="*/ 219675 w 752769"/>
                  <a:gd name="connsiteY39" fmla="*/ 487075 h 1135881"/>
                  <a:gd name="connsiteX40" fmla="*/ 201043 w 752769"/>
                  <a:gd name="connsiteY40" fmla="*/ 448482 h 1135881"/>
                  <a:gd name="connsiteX41" fmla="*/ 178477 w 752769"/>
                  <a:gd name="connsiteY41" fmla="*/ 322824 h 1135881"/>
                  <a:gd name="connsiteX42" fmla="*/ 465623 w 752769"/>
                  <a:gd name="connsiteY42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752769" h="1135881">
                    <a:moveTo>
                      <a:pt x="228100" y="504111"/>
                    </a:moveTo>
                    <a:lnTo>
                      <a:pt x="174298" y="557912"/>
                    </a:lnTo>
                    <a:lnTo>
                      <a:pt x="209575" y="578279"/>
                    </a:lnTo>
                    <a:lnTo>
                      <a:pt x="198827" y="607434"/>
                    </a:lnTo>
                    <a:lnTo>
                      <a:pt x="186045" y="600055"/>
                    </a:lnTo>
                    <a:lnTo>
                      <a:pt x="119488" y="682756"/>
                    </a:lnTo>
                    <a:lnTo>
                      <a:pt x="246190" y="809458"/>
                    </a:lnTo>
                    <a:lnTo>
                      <a:pt x="305058" y="793685"/>
                    </a:lnTo>
                    <a:lnTo>
                      <a:pt x="310620" y="766137"/>
                    </a:lnTo>
                    <a:cubicBezTo>
                      <a:pt x="319133" y="746011"/>
                      <a:pt x="331451" y="727886"/>
                      <a:pt x="346672" y="712665"/>
                    </a:cubicBezTo>
                    <a:lnTo>
                      <a:pt x="399282" y="677194"/>
                    </a:lnTo>
                    <a:lnTo>
                      <a:pt x="403474" y="637596"/>
                    </a:lnTo>
                    <a:lnTo>
                      <a:pt x="353853" y="620279"/>
                    </a:lnTo>
                    <a:cubicBezTo>
                      <a:pt x="319500" y="603943"/>
                      <a:pt x="288562" y="580305"/>
                      <a:pt x="262581" y="551095"/>
                    </a:cubicBezTo>
                    <a:close/>
                    <a:moveTo>
                      <a:pt x="465623" y="0"/>
                    </a:moveTo>
                    <a:cubicBezTo>
                      <a:pt x="624209" y="0"/>
                      <a:pt x="752769" y="144533"/>
                      <a:pt x="752769" y="322824"/>
                    </a:cubicBezTo>
                    <a:cubicBezTo>
                      <a:pt x="752769" y="456542"/>
                      <a:pt x="680454" y="571272"/>
                      <a:pt x="577393" y="620279"/>
                    </a:cubicBezTo>
                    <a:lnTo>
                      <a:pt x="527773" y="637596"/>
                    </a:lnTo>
                    <a:lnTo>
                      <a:pt x="531965" y="677193"/>
                    </a:lnTo>
                    <a:lnTo>
                      <a:pt x="584577" y="712665"/>
                    </a:lnTo>
                    <a:cubicBezTo>
                      <a:pt x="615019" y="743107"/>
                      <a:pt x="633848" y="785163"/>
                      <a:pt x="633848" y="831617"/>
                    </a:cubicBezTo>
                    <a:cubicBezTo>
                      <a:pt x="633848" y="933038"/>
                      <a:pt x="633847" y="1034460"/>
                      <a:pt x="633847" y="1135881"/>
                    </a:cubicBezTo>
                    <a:lnTo>
                      <a:pt x="297400" y="1135881"/>
                    </a:lnTo>
                    <a:lnTo>
                      <a:pt x="297400" y="891914"/>
                    </a:lnTo>
                    <a:lnTo>
                      <a:pt x="244309" y="906139"/>
                    </a:lnTo>
                    <a:lnTo>
                      <a:pt x="236249" y="905078"/>
                    </a:lnTo>
                    <a:lnTo>
                      <a:pt x="231597" y="907006"/>
                    </a:lnTo>
                    <a:lnTo>
                      <a:pt x="222609" y="903283"/>
                    </a:lnTo>
                    <a:lnTo>
                      <a:pt x="209062" y="901499"/>
                    </a:lnTo>
                    <a:lnTo>
                      <a:pt x="204756" y="895887"/>
                    </a:lnTo>
                    <a:lnTo>
                      <a:pt x="198752" y="893400"/>
                    </a:lnTo>
                    <a:lnTo>
                      <a:pt x="42466" y="737115"/>
                    </a:lnTo>
                    <a:cubicBezTo>
                      <a:pt x="33396" y="728045"/>
                      <a:pt x="28861" y="716157"/>
                      <a:pt x="28861" y="704270"/>
                    </a:cubicBezTo>
                    <a:lnTo>
                      <a:pt x="33649" y="692711"/>
                    </a:lnTo>
                    <a:lnTo>
                      <a:pt x="0" y="673284"/>
                    </a:lnTo>
                    <a:lnTo>
                      <a:pt x="57182" y="525656"/>
                    </a:lnTo>
                    <a:lnTo>
                      <a:pt x="44399" y="518275"/>
                    </a:lnTo>
                    <a:lnTo>
                      <a:pt x="64274" y="494390"/>
                    </a:lnTo>
                    <a:lnTo>
                      <a:pt x="158157" y="548593"/>
                    </a:lnTo>
                    <a:lnTo>
                      <a:pt x="219675" y="487075"/>
                    </a:lnTo>
                    <a:lnTo>
                      <a:pt x="201043" y="448482"/>
                    </a:lnTo>
                    <a:cubicBezTo>
                      <a:pt x="186512" y="409860"/>
                      <a:pt x="178477" y="367397"/>
                      <a:pt x="178477" y="322824"/>
                    </a:cubicBezTo>
                    <a:cubicBezTo>
                      <a:pt x="178477" y="144533"/>
                      <a:pt x="307037" y="0"/>
                      <a:pt x="4656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C7784F9D-0061-BB89-2BF8-E7FB1929FC08}"/>
                </a:ext>
              </a:extLst>
            </p:cNvPr>
            <p:cNvSpPr txBox="1"/>
            <p:nvPr/>
          </p:nvSpPr>
          <p:spPr>
            <a:xfrm>
              <a:off x="4216049" y="313641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水分補給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OK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8418FBE-7BFE-51D5-45EF-5BA68C6FA320}"/>
              </a:ext>
            </a:extLst>
          </p:cNvPr>
          <p:cNvGrpSpPr/>
          <p:nvPr/>
        </p:nvGrpSpPr>
        <p:grpSpPr>
          <a:xfrm>
            <a:off x="3868180" y="3779520"/>
            <a:ext cx="2199676" cy="2642890"/>
            <a:chOff x="3868180" y="3779520"/>
            <a:chExt cx="2199676" cy="2642890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7D4EAD5-6BEE-D38E-CC6E-F93BEBA5D04E}"/>
                </a:ext>
              </a:extLst>
            </p:cNvPr>
            <p:cNvGrpSpPr/>
            <p:nvPr/>
          </p:nvGrpSpPr>
          <p:grpSpPr>
            <a:xfrm>
              <a:off x="3868180" y="3779520"/>
              <a:ext cx="2199676" cy="2199676"/>
              <a:chOff x="3664776" y="3774236"/>
              <a:chExt cx="2606484" cy="260648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8E17B55C-71B0-AD87-4FB5-766FA0571179}"/>
                  </a:ext>
                </a:extLst>
              </p:cNvPr>
              <p:cNvGrpSpPr/>
              <p:nvPr/>
            </p:nvGrpSpPr>
            <p:grpSpPr>
              <a:xfrm>
                <a:off x="3664776" y="3774236"/>
                <a:ext cx="2606484" cy="2606484"/>
                <a:chOff x="643930" y="806730"/>
                <a:chExt cx="2735056" cy="2735056"/>
              </a:xfrm>
            </p:grpSpPr>
            <p:sp>
              <p:nvSpPr>
                <p:cNvPr id="9" name="四角形: 角を丸くする 8">
                  <a:extLst>
                    <a:ext uri="{FF2B5EF4-FFF2-40B4-BE49-F238E27FC236}">
                      <a16:creationId xmlns:a16="http://schemas.microsoft.com/office/drawing/2014/main" id="{D01AD0D5-DAE8-89DB-F943-18C540B63998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" name="四角形: 角を丸くする 9">
                  <a:extLst>
                    <a:ext uri="{FF2B5EF4-FFF2-40B4-BE49-F238E27FC236}">
                      <a16:creationId xmlns:a16="http://schemas.microsoft.com/office/drawing/2014/main" id="{92FF3394-114E-A3E1-3636-8FC39E23ADF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9AA92A1-DA6B-5D25-7948-4248652BCAC7}"/>
                  </a:ext>
                </a:extLst>
              </p:cNvPr>
              <p:cNvSpPr/>
              <p:nvPr/>
            </p:nvSpPr>
            <p:spPr bwMode="auto">
              <a:xfrm>
                <a:off x="3740026" y="3849486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021118AA-BE5C-9F2C-418E-D922070A060F}"/>
                  </a:ext>
                </a:extLst>
              </p:cNvPr>
              <p:cNvGrpSpPr/>
              <p:nvPr/>
            </p:nvGrpSpPr>
            <p:grpSpPr>
              <a:xfrm>
                <a:off x="4399706" y="4049920"/>
                <a:ext cx="1298796" cy="2090266"/>
                <a:chOff x="6625008" y="4088020"/>
                <a:chExt cx="1298796" cy="2090266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6C4E8BEE-3660-F011-95D8-A4E6537D49FE}"/>
                    </a:ext>
                  </a:extLst>
                </p:cNvPr>
                <p:cNvGrpSpPr/>
                <p:nvPr/>
              </p:nvGrpSpPr>
              <p:grpSpPr>
                <a:xfrm rot="1800000">
                  <a:off x="6625008" y="4832422"/>
                  <a:ext cx="328144" cy="557063"/>
                  <a:chOff x="5715717" y="5932382"/>
                  <a:chExt cx="178318" cy="302716"/>
                </a:xfrm>
                <a:solidFill>
                  <a:schemeClr val="tx1"/>
                </a:solidFill>
              </p:grpSpPr>
              <p:sp>
                <p:nvSpPr>
                  <p:cNvPr id="251" name="台形 250">
                    <a:extLst>
                      <a:ext uri="{FF2B5EF4-FFF2-40B4-BE49-F238E27FC236}">
                        <a16:creationId xmlns:a16="http://schemas.microsoft.com/office/drawing/2014/main" id="{31BC689B-19EE-0C61-D54F-EF9A58F7ACC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728477" y="6065779"/>
                    <a:ext cx="152798" cy="169319"/>
                  </a:xfrm>
                  <a:prstGeom prst="trapezoid">
                    <a:avLst>
                      <a:gd name="adj" fmla="val 17208"/>
                    </a:avLst>
                  </a:prstGeom>
                  <a:grpFill/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52" name="台形 251">
                    <a:extLst>
                      <a:ext uri="{FF2B5EF4-FFF2-40B4-BE49-F238E27FC236}">
                        <a16:creationId xmlns:a16="http://schemas.microsoft.com/office/drawing/2014/main" id="{6F21DE5F-D1B8-D01D-04BD-C754DBAE3141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715717" y="6048034"/>
                    <a:ext cx="178318" cy="30623"/>
                  </a:xfrm>
                  <a:prstGeom prst="trapezoid">
                    <a:avLst>
                      <a:gd name="adj" fmla="val 17208"/>
                    </a:avLst>
                  </a:prstGeom>
                  <a:grpFill/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253" name="正方形/長方形 252">
                    <a:extLst>
                      <a:ext uri="{FF2B5EF4-FFF2-40B4-BE49-F238E27FC236}">
                        <a16:creationId xmlns:a16="http://schemas.microsoft.com/office/drawing/2014/main" id="{488B472B-CBD4-ACD2-B1C1-2F597021D091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5836765" y="5932382"/>
                    <a:ext cx="18003" cy="178648"/>
                  </a:xfrm>
                  <a:prstGeom prst="rect">
                    <a:avLst/>
                  </a:prstGeom>
                  <a:grpFill/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245" name="四角形: 上の 2 つの角を丸める 244">
                  <a:extLst>
                    <a:ext uri="{FF2B5EF4-FFF2-40B4-BE49-F238E27FC236}">
                      <a16:creationId xmlns:a16="http://schemas.microsoft.com/office/drawing/2014/main" id="{859BE17C-AFEC-78AB-9684-8502A8F2437F}"/>
                    </a:ext>
                  </a:extLst>
                </p:cNvPr>
                <p:cNvSpPr/>
                <p:nvPr/>
              </p:nvSpPr>
              <p:spPr bwMode="auto">
                <a:xfrm>
                  <a:off x="7085827" y="5308806"/>
                  <a:ext cx="619135" cy="8694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1986DC98-BF7E-8A15-F2FF-AA9C6E1E4AFC}"/>
                    </a:ext>
                  </a:extLst>
                </p:cNvPr>
                <p:cNvSpPr/>
                <p:nvPr/>
              </p:nvSpPr>
              <p:spPr bwMode="auto">
                <a:xfrm>
                  <a:off x="6866983" y="4088020"/>
                  <a:ext cx="1056821" cy="1188132"/>
                </a:xfrm>
                <a:custGeom>
                  <a:avLst/>
                  <a:gdLst>
                    <a:gd name="connsiteX0" fmla="*/ 287146 w 574292"/>
                    <a:gd name="connsiteY0" fmla="*/ 0 h 645648"/>
                    <a:gd name="connsiteX1" fmla="*/ 574292 w 574292"/>
                    <a:gd name="connsiteY1" fmla="*/ 322824 h 645648"/>
                    <a:gd name="connsiteX2" fmla="*/ 287146 w 574292"/>
                    <a:gd name="connsiteY2" fmla="*/ 645648 h 645648"/>
                    <a:gd name="connsiteX3" fmla="*/ 84104 w 574292"/>
                    <a:gd name="connsiteY3" fmla="*/ 551095 h 645648"/>
                    <a:gd name="connsiteX4" fmla="*/ 55058 w 574292"/>
                    <a:gd name="connsiteY4" fmla="*/ 511518 h 645648"/>
                    <a:gd name="connsiteX5" fmla="*/ 64186 w 574292"/>
                    <a:gd name="connsiteY5" fmla="*/ 508411 h 645648"/>
                    <a:gd name="connsiteX6" fmla="*/ 99752 w 574292"/>
                    <a:gd name="connsiteY6" fmla="*/ 477075 h 645648"/>
                    <a:gd name="connsiteX7" fmla="*/ 75898 w 574292"/>
                    <a:gd name="connsiteY7" fmla="*/ 466732 h 645648"/>
                    <a:gd name="connsiteX8" fmla="*/ 33951 w 574292"/>
                    <a:gd name="connsiteY8" fmla="*/ 472065 h 645648"/>
                    <a:gd name="connsiteX9" fmla="*/ 22566 w 574292"/>
                    <a:gd name="connsiteY9" fmla="*/ 448482 h 645648"/>
                    <a:gd name="connsiteX10" fmla="*/ 0 w 574292"/>
                    <a:gd name="connsiteY10" fmla="*/ 322824 h 645648"/>
                    <a:gd name="connsiteX11" fmla="*/ 287146 w 574292"/>
                    <a:gd name="connsiteY11" fmla="*/ 0 h 64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74292" h="645648">
                      <a:moveTo>
                        <a:pt x="287146" y="0"/>
                      </a:moveTo>
                      <a:cubicBezTo>
                        <a:pt x="445732" y="0"/>
                        <a:pt x="574292" y="144533"/>
                        <a:pt x="574292" y="322824"/>
                      </a:cubicBezTo>
                      <a:cubicBezTo>
                        <a:pt x="574292" y="501115"/>
                        <a:pt x="445732" y="645648"/>
                        <a:pt x="287146" y="645648"/>
                      </a:cubicBezTo>
                      <a:cubicBezTo>
                        <a:pt x="207853" y="645648"/>
                        <a:pt x="136067" y="609515"/>
                        <a:pt x="84104" y="551095"/>
                      </a:cubicBezTo>
                      <a:lnTo>
                        <a:pt x="55058" y="511518"/>
                      </a:lnTo>
                      <a:lnTo>
                        <a:pt x="64186" y="508411"/>
                      </a:lnTo>
                      <a:cubicBezTo>
                        <a:pt x="87392" y="498600"/>
                        <a:pt x="102203" y="486221"/>
                        <a:pt x="99752" y="477075"/>
                      </a:cubicBezTo>
                      <a:cubicBezTo>
                        <a:pt x="98119" y="470978"/>
                        <a:pt x="89122" y="467472"/>
                        <a:pt x="75898" y="466732"/>
                      </a:cubicBezTo>
                      <a:lnTo>
                        <a:pt x="33951" y="472065"/>
                      </a:lnTo>
                      <a:lnTo>
                        <a:pt x="22566" y="448482"/>
                      </a:lnTo>
                      <a:cubicBezTo>
                        <a:pt x="8035" y="409860"/>
                        <a:pt x="0" y="367397"/>
                        <a:pt x="0" y="322824"/>
                      </a:cubicBezTo>
                      <a:cubicBezTo>
                        <a:pt x="0" y="144533"/>
                        <a:pt x="128560" y="0"/>
                        <a:pt x="28714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47" name="台形 246">
                  <a:extLst>
                    <a:ext uri="{FF2B5EF4-FFF2-40B4-BE49-F238E27FC236}">
                      <a16:creationId xmlns:a16="http://schemas.microsoft.com/office/drawing/2014/main" id="{62E81962-C046-9474-559D-1423877E3D91}"/>
                    </a:ext>
                  </a:extLst>
                </p:cNvPr>
                <p:cNvSpPr/>
                <p:nvPr/>
              </p:nvSpPr>
              <p:spPr bwMode="auto">
                <a:xfrm>
                  <a:off x="7267118" y="5179873"/>
                  <a:ext cx="256552" cy="212825"/>
                </a:xfrm>
                <a:prstGeom prst="trapezoid">
                  <a:avLst>
                    <a:gd name="adj" fmla="val 10587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AA016A52-4F39-BCBE-8CD5-6314525A0838}"/>
                    </a:ext>
                  </a:extLst>
                </p:cNvPr>
                <p:cNvSpPr/>
                <p:nvPr/>
              </p:nvSpPr>
              <p:spPr bwMode="auto">
                <a:xfrm rot="8100000">
                  <a:off x="6760148" y="5089708"/>
                  <a:ext cx="506652" cy="786571"/>
                </a:xfrm>
                <a:custGeom>
                  <a:avLst/>
                  <a:gdLst>
                    <a:gd name="connsiteX0" fmla="*/ 219259 w 298554"/>
                    <a:gd name="connsiteY0" fmla="*/ 420059 h 433664"/>
                    <a:gd name="connsiteX1" fmla="*/ 205654 w 298554"/>
                    <a:gd name="connsiteY1" fmla="*/ 387214 h 433664"/>
                    <a:gd name="connsiteX2" fmla="*/ 205654 w 298554"/>
                    <a:gd name="connsiteY2" fmla="*/ 192005 h 433664"/>
                    <a:gd name="connsiteX3" fmla="*/ 23232 w 298554"/>
                    <a:gd name="connsiteY3" fmla="*/ 86684 h 433664"/>
                    <a:gd name="connsiteX4" fmla="*/ 6230 w 298554"/>
                    <a:gd name="connsiteY4" fmla="*/ 23232 h 433664"/>
                    <a:gd name="connsiteX5" fmla="*/ 69682 w 298554"/>
                    <a:gd name="connsiteY5" fmla="*/ 6230 h 433664"/>
                    <a:gd name="connsiteX6" fmla="*/ 275348 w 298554"/>
                    <a:gd name="connsiteY6" fmla="*/ 124971 h 433664"/>
                    <a:gd name="connsiteX7" fmla="*/ 284752 w 298554"/>
                    <a:gd name="connsiteY7" fmla="*/ 133266 h 433664"/>
                    <a:gd name="connsiteX8" fmla="*/ 284949 w 298554"/>
                    <a:gd name="connsiteY8" fmla="*/ 133348 h 433664"/>
                    <a:gd name="connsiteX9" fmla="*/ 285010 w 298554"/>
                    <a:gd name="connsiteY9" fmla="*/ 133494 h 433664"/>
                    <a:gd name="connsiteX10" fmla="*/ 289181 w 298554"/>
                    <a:gd name="connsiteY10" fmla="*/ 137173 h 433664"/>
                    <a:gd name="connsiteX11" fmla="*/ 296990 w 298554"/>
                    <a:gd name="connsiteY11" fmla="*/ 153176 h 433664"/>
                    <a:gd name="connsiteX12" fmla="*/ 296067 w 298554"/>
                    <a:gd name="connsiteY12" fmla="*/ 160189 h 433664"/>
                    <a:gd name="connsiteX13" fmla="*/ 298554 w 298554"/>
                    <a:gd name="connsiteY13" fmla="*/ 166193 h 433664"/>
                    <a:gd name="connsiteX14" fmla="*/ 298554 w 298554"/>
                    <a:gd name="connsiteY14" fmla="*/ 387214 h 433664"/>
                    <a:gd name="connsiteX15" fmla="*/ 252104 w 298554"/>
                    <a:gd name="connsiteY15" fmla="*/ 433664 h 433664"/>
                    <a:gd name="connsiteX16" fmla="*/ 219259 w 298554"/>
                    <a:gd name="connsiteY16" fmla="*/ 420059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16" fmla="*/ 91440 w 292324"/>
                    <a:gd name="connsiteY16" fmla="*/ 114672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0" fmla="*/ 46450 w 275322"/>
                    <a:gd name="connsiteY0" fmla="*/ 0 h 427434"/>
                    <a:gd name="connsiteX1" fmla="*/ 252116 w 275322"/>
                    <a:gd name="connsiteY1" fmla="*/ 118741 h 427434"/>
                    <a:gd name="connsiteX2" fmla="*/ 261520 w 275322"/>
                    <a:gd name="connsiteY2" fmla="*/ 127036 h 427434"/>
                    <a:gd name="connsiteX3" fmla="*/ 261717 w 275322"/>
                    <a:gd name="connsiteY3" fmla="*/ 127118 h 427434"/>
                    <a:gd name="connsiteX4" fmla="*/ 261778 w 275322"/>
                    <a:gd name="connsiteY4" fmla="*/ 127264 h 427434"/>
                    <a:gd name="connsiteX5" fmla="*/ 265949 w 275322"/>
                    <a:gd name="connsiteY5" fmla="*/ 130943 h 427434"/>
                    <a:gd name="connsiteX6" fmla="*/ 273758 w 275322"/>
                    <a:gd name="connsiteY6" fmla="*/ 146946 h 427434"/>
                    <a:gd name="connsiteX7" fmla="*/ 272835 w 275322"/>
                    <a:gd name="connsiteY7" fmla="*/ 153959 h 427434"/>
                    <a:gd name="connsiteX8" fmla="*/ 275322 w 275322"/>
                    <a:gd name="connsiteY8" fmla="*/ 159963 h 427434"/>
                    <a:gd name="connsiteX9" fmla="*/ 275322 w 275322"/>
                    <a:gd name="connsiteY9" fmla="*/ 380984 h 427434"/>
                    <a:gd name="connsiteX10" fmla="*/ 228872 w 275322"/>
                    <a:gd name="connsiteY10" fmla="*/ 427434 h 427434"/>
                    <a:gd name="connsiteX11" fmla="*/ 196027 w 275322"/>
                    <a:gd name="connsiteY11" fmla="*/ 413829 h 427434"/>
                    <a:gd name="connsiteX12" fmla="*/ 182422 w 275322"/>
                    <a:gd name="connsiteY12" fmla="*/ 380984 h 427434"/>
                    <a:gd name="connsiteX13" fmla="*/ 182422 w 275322"/>
                    <a:gd name="connsiteY13" fmla="*/ 185775 h 427434"/>
                    <a:gd name="connsiteX14" fmla="*/ 0 w 275322"/>
                    <a:gd name="connsiteY14" fmla="*/ 80454 h 427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5322" h="427434">
                      <a:moveTo>
                        <a:pt x="46450" y="0"/>
                      </a:moveTo>
                      <a:lnTo>
                        <a:pt x="252116" y="118741"/>
                      </a:lnTo>
                      <a:lnTo>
                        <a:pt x="261520" y="127036"/>
                      </a:lnTo>
                      <a:lnTo>
                        <a:pt x="261717" y="127118"/>
                      </a:lnTo>
                      <a:cubicBezTo>
                        <a:pt x="261737" y="127167"/>
                        <a:pt x="261758" y="127215"/>
                        <a:pt x="261778" y="127264"/>
                      </a:cubicBezTo>
                      <a:lnTo>
                        <a:pt x="265949" y="130943"/>
                      </a:lnTo>
                      <a:cubicBezTo>
                        <a:pt x="269587" y="135757"/>
                        <a:pt x="272220" y="141205"/>
                        <a:pt x="273758" y="146946"/>
                      </a:cubicBezTo>
                      <a:lnTo>
                        <a:pt x="272835" y="153959"/>
                      </a:lnTo>
                      <a:lnTo>
                        <a:pt x="275322" y="159963"/>
                      </a:lnTo>
                      <a:lnTo>
                        <a:pt x="275322" y="380984"/>
                      </a:lnTo>
                      <a:cubicBezTo>
                        <a:pt x="275322" y="406638"/>
                        <a:pt x="254526" y="427434"/>
                        <a:pt x="228872" y="427434"/>
                      </a:cubicBezTo>
                      <a:cubicBezTo>
                        <a:pt x="216045" y="427434"/>
                        <a:pt x="204432" y="422235"/>
                        <a:pt x="196027" y="413829"/>
                      </a:cubicBezTo>
                      <a:cubicBezTo>
                        <a:pt x="187621" y="405423"/>
                        <a:pt x="182422" y="393811"/>
                        <a:pt x="182422" y="380984"/>
                      </a:cubicBezTo>
                      <a:lnTo>
                        <a:pt x="182422" y="185775"/>
                      </a:lnTo>
                      <a:lnTo>
                        <a:pt x="0" y="80454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3818DCB3-0FDC-7D24-9664-8ABD5572F823}"/>
                    </a:ext>
                  </a:extLst>
                </p:cNvPr>
                <p:cNvSpPr/>
                <p:nvPr/>
              </p:nvSpPr>
              <p:spPr bwMode="auto">
                <a:xfrm rot="13500000" flipV="1">
                  <a:off x="6940513" y="4910515"/>
                  <a:ext cx="245418" cy="84135"/>
                </a:xfrm>
                <a:custGeom>
                  <a:avLst/>
                  <a:gdLst>
                    <a:gd name="connsiteX0" fmla="*/ 0 w 251648"/>
                    <a:gd name="connsiteY0" fmla="*/ 0 h 96315"/>
                    <a:gd name="connsiteX1" fmla="*/ 251648 w 251648"/>
                    <a:gd name="connsiteY1" fmla="*/ 0 h 96315"/>
                    <a:gd name="connsiteX2" fmla="*/ 248639 w 251648"/>
                    <a:gd name="connsiteY2" fmla="*/ 14908 h 96315"/>
                    <a:gd name="connsiteX3" fmla="*/ 125824 w 251648"/>
                    <a:gd name="connsiteY3" fmla="*/ 96315 h 96315"/>
                    <a:gd name="connsiteX4" fmla="*/ 3010 w 251648"/>
                    <a:gd name="connsiteY4" fmla="*/ 14908 h 96315"/>
                    <a:gd name="connsiteX0" fmla="*/ 0 w 251648"/>
                    <a:gd name="connsiteY0" fmla="*/ 57151 h 153466"/>
                    <a:gd name="connsiteX1" fmla="*/ 115908 w 251648"/>
                    <a:gd name="connsiteY1" fmla="*/ 0 h 153466"/>
                    <a:gd name="connsiteX2" fmla="*/ 251648 w 251648"/>
                    <a:gd name="connsiteY2" fmla="*/ 57151 h 153466"/>
                    <a:gd name="connsiteX3" fmla="*/ 248639 w 251648"/>
                    <a:gd name="connsiteY3" fmla="*/ 72059 h 153466"/>
                    <a:gd name="connsiteX4" fmla="*/ 125824 w 251648"/>
                    <a:gd name="connsiteY4" fmla="*/ 153466 h 153466"/>
                    <a:gd name="connsiteX5" fmla="*/ 3010 w 251648"/>
                    <a:gd name="connsiteY5" fmla="*/ 72059 h 153466"/>
                    <a:gd name="connsiteX6" fmla="*/ 0 w 251648"/>
                    <a:gd name="connsiteY6" fmla="*/ 57151 h 153466"/>
                    <a:gd name="connsiteX0" fmla="*/ 115908 w 251648"/>
                    <a:gd name="connsiteY0" fmla="*/ 0 h 153466"/>
                    <a:gd name="connsiteX1" fmla="*/ 251648 w 251648"/>
                    <a:gd name="connsiteY1" fmla="*/ 57151 h 153466"/>
                    <a:gd name="connsiteX2" fmla="*/ 248639 w 251648"/>
                    <a:gd name="connsiteY2" fmla="*/ 72059 h 153466"/>
                    <a:gd name="connsiteX3" fmla="*/ 125824 w 251648"/>
                    <a:gd name="connsiteY3" fmla="*/ 153466 h 153466"/>
                    <a:gd name="connsiteX4" fmla="*/ 3010 w 251648"/>
                    <a:gd name="connsiteY4" fmla="*/ 72059 h 153466"/>
                    <a:gd name="connsiteX5" fmla="*/ 0 w 251648"/>
                    <a:gd name="connsiteY5" fmla="*/ 57151 h 153466"/>
                    <a:gd name="connsiteX6" fmla="*/ 207348 w 251648"/>
                    <a:gd name="connsiteY6" fmla="*/ 91440 h 153466"/>
                    <a:gd name="connsiteX0" fmla="*/ 251648 w 251648"/>
                    <a:gd name="connsiteY0" fmla="*/ 17577 h 113892"/>
                    <a:gd name="connsiteX1" fmla="*/ 248639 w 251648"/>
                    <a:gd name="connsiteY1" fmla="*/ 32485 h 113892"/>
                    <a:gd name="connsiteX2" fmla="*/ 125824 w 251648"/>
                    <a:gd name="connsiteY2" fmla="*/ 113892 h 113892"/>
                    <a:gd name="connsiteX3" fmla="*/ 3010 w 251648"/>
                    <a:gd name="connsiteY3" fmla="*/ 32485 h 113892"/>
                    <a:gd name="connsiteX4" fmla="*/ 0 w 251648"/>
                    <a:gd name="connsiteY4" fmla="*/ 17577 h 113892"/>
                    <a:gd name="connsiteX5" fmla="*/ 207348 w 251648"/>
                    <a:gd name="connsiteY5" fmla="*/ 51866 h 113892"/>
                    <a:gd name="connsiteX0" fmla="*/ 251648 w 251648"/>
                    <a:gd name="connsiteY0" fmla="*/ 0 h 96315"/>
                    <a:gd name="connsiteX1" fmla="*/ 248639 w 251648"/>
                    <a:gd name="connsiteY1" fmla="*/ 14908 h 96315"/>
                    <a:gd name="connsiteX2" fmla="*/ 125824 w 251648"/>
                    <a:gd name="connsiteY2" fmla="*/ 96315 h 96315"/>
                    <a:gd name="connsiteX3" fmla="*/ 3010 w 251648"/>
                    <a:gd name="connsiteY3" fmla="*/ 14908 h 96315"/>
                    <a:gd name="connsiteX4" fmla="*/ 0 w 251648"/>
                    <a:gd name="connsiteY4" fmla="*/ 0 h 96315"/>
                    <a:gd name="connsiteX0" fmla="*/ 248639 w 248639"/>
                    <a:gd name="connsiteY0" fmla="*/ 14908 h 96315"/>
                    <a:gd name="connsiteX1" fmla="*/ 125824 w 248639"/>
                    <a:gd name="connsiteY1" fmla="*/ 96315 h 96315"/>
                    <a:gd name="connsiteX2" fmla="*/ 3010 w 248639"/>
                    <a:gd name="connsiteY2" fmla="*/ 14908 h 96315"/>
                    <a:gd name="connsiteX3" fmla="*/ 0 w 248639"/>
                    <a:gd name="connsiteY3" fmla="*/ 0 h 96315"/>
                    <a:gd name="connsiteX0" fmla="*/ 245629 w 245629"/>
                    <a:gd name="connsiteY0" fmla="*/ 0 h 81407"/>
                    <a:gd name="connsiteX1" fmla="*/ 122814 w 245629"/>
                    <a:gd name="connsiteY1" fmla="*/ 81407 h 81407"/>
                    <a:gd name="connsiteX2" fmla="*/ 0 w 245629"/>
                    <a:gd name="connsiteY2" fmla="*/ 0 h 8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5629" h="81407">
                      <a:moveTo>
                        <a:pt x="245629" y="0"/>
                      </a:moveTo>
                      <a:cubicBezTo>
                        <a:pt x="225394" y="47839"/>
                        <a:pt x="178024" y="81407"/>
                        <a:pt x="122814" y="81407"/>
                      </a:cubicBezTo>
                      <a:cubicBezTo>
                        <a:pt x="67605" y="81407"/>
                        <a:pt x="20234" y="47839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6941D6D6-5F1F-FBDA-0163-17D1849100D4}"/>
                    </a:ext>
                  </a:extLst>
                </p:cNvPr>
                <p:cNvSpPr/>
                <p:nvPr/>
              </p:nvSpPr>
              <p:spPr bwMode="auto">
                <a:xfrm rot="20700000">
                  <a:off x="7021155" y="4515574"/>
                  <a:ext cx="84133" cy="21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458D9D08-AD1D-1845-7A38-FA554D0AAD32}"/>
                </a:ext>
              </a:extLst>
            </p:cNvPr>
            <p:cNvSpPr txBox="1"/>
            <p:nvPr/>
          </p:nvSpPr>
          <p:spPr>
            <a:xfrm>
              <a:off x="4216049" y="603963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水分補給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OK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9B937433-CE74-69CF-5326-243FB52E83A1}"/>
              </a:ext>
            </a:extLst>
          </p:cNvPr>
          <p:cNvGrpSpPr/>
          <p:nvPr/>
        </p:nvGrpSpPr>
        <p:grpSpPr>
          <a:xfrm>
            <a:off x="6826645" y="876300"/>
            <a:ext cx="2199676" cy="2642890"/>
            <a:chOff x="6826645" y="876300"/>
            <a:chExt cx="2199676" cy="264289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AD458A9-523B-649D-012B-B233675FA255}"/>
                </a:ext>
              </a:extLst>
            </p:cNvPr>
            <p:cNvGrpSpPr/>
            <p:nvPr/>
          </p:nvGrpSpPr>
          <p:grpSpPr>
            <a:xfrm>
              <a:off x="6826645" y="876300"/>
              <a:ext cx="2199676" cy="2199676"/>
              <a:chOff x="6623241" y="871016"/>
              <a:chExt cx="2606484" cy="2606484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3667ADEC-C504-1279-4023-001FD6C3F504}"/>
                  </a:ext>
                </a:extLst>
              </p:cNvPr>
              <p:cNvGrpSpPr/>
              <p:nvPr/>
            </p:nvGrpSpPr>
            <p:grpSpPr>
              <a:xfrm>
                <a:off x="6623241" y="871016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15BEB43A-CEA1-08E5-F86F-E70AA45CBC7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B6A47A51-4AAB-7C75-EF75-3B2E0E1CDFB4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AAD89C6-8DF9-3427-EF5E-9297C0980891}"/>
                  </a:ext>
                </a:extLst>
              </p:cNvPr>
              <p:cNvSpPr/>
              <p:nvPr/>
            </p:nvSpPr>
            <p:spPr bwMode="auto">
              <a:xfrm>
                <a:off x="6698491" y="946266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692F85F2-6ADB-4DA0-60B7-DD7FB39CD6BE}"/>
                  </a:ext>
                </a:extLst>
              </p:cNvPr>
              <p:cNvSpPr/>
              <p:nvPr/>
            </p:nvSpPr>
            <p:spPr bwMode="auto">
              <a:xfrm>
                <a:off x="7236142" y="1179530"/>
                <a:ext cx="1355408" cy="2072091"/>
              </a:xfrm>
              <a:custGeom>
                <a:avLst/>
                <a:gdLst>
                  <a:gd name="connsiteX0" fmla="*/ 12051 w 743009"/>
                  <a:gd name="connsiteY0" fmla="*/ 591201 h 1135881"/>
                  <a:gd name="connsiteX1" fmla="*/ 12052 w 743009"/>
                  <a:gd name="connsiteY1" fmla="*/ 591201 h 1135881"/>
                  <a:gd name="connsiteX2" fmla="*/ 12052 w 743009"/>
                  <a:gd name="connsiteY2" fmla="*/ 591202 h 1135881"/>
                  <a:gd name="connsiteX3" fmla="*/ 194051 w 743009"/>
                  <a:gd name="connsiteY3" fmla="*/ 563928 h 1135881"/>
                  <a:gd name="connsiteX4" fmla="*/ 193702 w 743009"/>
                  <a:gd name="connsiteY4" fmla="*/ 564297 h 1135881"/>
                  <a:gd name="connsiteX5" fmla="*/ 215632 w 743009"/>
                  <a:gd name="connsiteY5" fmla="*/ 570852 h 1135881"/>
                  <a:gd name="connsiteX6" fmla="*/ 182837 w 743009"/>
                  <a:gd name="connsiteY6" fmla="*/ 585446 h 1135881"/>
                  <a:gd name="connsiteX7" fmla="*/ 182623 w 743009"/>
                  <a:gd name="connsiteY7" fmla="*/ 599810 h 1135881"/>
                  <a:gd name="connsiteX8" fmla="*/ 145273 w 743009"/>
                  <a:gd name="connsiteY8" fmla="*/ 606782 h 1135881"/>
                  <a:gd name="connsiteX9" fmla="*/ 122996 w 743009"/>
                  <a:gd name="connsiteY9" fmla="*/ 623470 h 1135881"/>
                  <a:gd name="connsiteX10" fmla="*/ 95360 w 743009"/>
                  <a:gd name="connsiteY10" fmla="*/ 620156 h 1135881"/>
                  <a:gd name="connsiteX11" fmla="*/ 59529 w 743009"/>
                  <a:gd name="connsiteY11" fmla="*/ 632793 h 1135881"/>
                  <a:gd name="connsiteX12" fmla="*/ 52161 w 743009"/>
                  <a:gd name="connsiteY12" fmla="*/ 620460 h 1135881"/>
                  <a:gd name="connsiteX13" fmla="*/ 16463 w 743009"/>
                  <a:gd name="connsiteY13" fmla="*/ 624219 h 1135881"/>
                  <a:gd name="connsiteX14" fmla="*/ 32177 w 743009"/>
                  <a:gd name="connsiteY14" fmla="*/ 607577 h 1135881"/>
                  <a:gd name="connsiteX15" fmla="*/ 31691 w 743009"/>
                  <a:gd name="connsiteY15" fmla="*/ 607432 h 1135881"/>
                  <a:gd name="connsiteX16" fmla="*/ 187053 w 743009"/>
                  <a:gd name="connsiteY16" fmla="*/ 530744 h 1135881"/>
                  <a:gd name="connsiteX17" fmla="*/ 203102 w 743009"/>
                  <a:gd name="connsiteY17" fmla="*/ 540010 h 1135881"/>
                  <a:gd name="connsiteX18" fmla="*/ 203101 w 743009"/>
                  <a:gd name="connsiteY18" fmla="*/ 540011 h 1135881"/>
                  <a:gd name="connsiteX19" fmla="*/ 193835 w 743009"/>
                  <a:gd name="connsiteY19" fmla="*/ 556060 h 1135881"/>
                  <a:gd name="connsiteX20" fmla="*/ 28100 w 743009"/>
                  <a:gd name="connsiteY20" fmla="*/ 600467 h 1135881"/>
                  <a:gd name="connsiteX21" fmla="*/ 18157 w 743009"/>
                  <a:gd name="connsiteY21" fmla="*/ 599158 h 1135881"/>
                  <a:gd name="connsiteX22" fmla="*/ 12052 w 743009"/>
                  <a:gd name="connsiteY22" fmla="*/ 591201 h 1135881"/>
                  <a:gd name="connsiteX23" fmla="*/ 13361 w 743009"/>
                  <a:gd name="connsiteY23" fmla="*/ 581258 h 1135881"/>
                  <a:gd name="connsiteX24" fmla="*/ 21318 w 743009"/>
                  <a:gd name="connsiteY24" fmla="*/ 575153 h 1135881"/>
                  <a:gd name="connsiteX25" fmla="*/ 166721 w 743009"/>
                  <a:gd name="connsiteY25" fmla="*/ 483199 h 1135881"/>
                  <a:gd name="connsiteX26" fmla="*/ 191751 w 743009"/>
                  <a:gd name="connsiteY26" fmla="*/ 497650 h 1135881"/>
                  <a:gd name="connsiteX27" fmla="*/ 197040 w 743009"/>
                  <a:gd name="connsiteY27" fmla="*/ 517389 h 1135881"/>
                  <a:gd name="connsiteX28" fmla="*/ 5991 w 743009"/>
                  <a:gd name="connsiteY28" fmla="*/ 568581 h 1135881"/>
                  <a:gd name="connsiteX29" fmla="*/ 701 w 743009"/>
                  <a:gd name="connsiteY29" fmla="*/ 548841 h 1135881"/>
                  <a:gd name="connsiteX30" fmla="*/ 15152 w 743009"/>
                  <a:gd name="connsiteY30" fmla="*/ 523812 h 1135881"/>
                  <a:gd name="connsiteX31" fmla="*/ 455863 w 743009"/>
                  <a:gd name="connsiteY31" fmla="*/ 0 h 1135881"/>
                  <a:gd name="connsiteX32" fmla="*/ 743009 w 743009"/>
                  <a:gd name="connsiteY32" fmla="*/ 322824 h 1135881"/>
                  <a:gd name="connsiteX33" fmla="*/ 567633 w 743009"/>
                  <a:gd name="connsiteY33" fmla="*/ 620279 h 1135881"/>
                  <a:gd name="connsiteX34" fmla="*/ 518013 w 743009"/>
                  <a:gd name="connsiteY34" fmla="*/ 637596 h 1135881"/>
                  <a:gd name="connsiteX35" fmla="*/ 522205 w 743009"/>
                  <a:gd name="connsiteY35" fmla="*/ 677193 h 1135881"/>
                  <a:gd name="connsiteX36" fmla="*/ 574817 w 743009"/>
                  <a:gd name="connsiteY36" fmla="*/ 712665 h 1135881"/>
                  <a:gd name="connsiteX37" fmla="*/ 624088 w 743009"/>
                  <a:gd name="connsiteY37" fmla="*/ 831617 h 1135881"/>
                  <a:gd name="connsiteX38" fmla="*/ 624087 w 743009"/>
                  <a:gd name="connsiteY38" fmla="*/ 1135881 h 1135881"/>
                  <a:gd name="connsiteX39" fmla="*/ 287640 w 743009"/>
                  <a:gd name="connsiteY39" fmla="*/ 1135881 h 1135881"/>
                  <a:gd name="connsiteX40" fmla="*/ 287640 w 743009"/>
                  <a:gd name="connsiteY40" fmla="*/ 877476 h 1135881"/>
                  <a:gd name="connsiteX41" fmla="*/ 222844 w 743009"/>
                  <a:gd name="connsiteY41" fmla="*/ 894838 h 1135881"/>
                  <a:gd name="connsiteX42" fmla="*/ 210329 w 743009"/>
                  <a:gd name="connsiteY42" fmla="*/ 895623 h 1135881"/>
                  <a:gd name="connsiteX43" fmla="*/ 210132 w 743009"/>
                  <a:gd name="connsiteY43" fmla="*/ 895704 h 1135881"/>
                  <a:gd name="connsiteX44" fmla="*/ 209985 w 743009"/>
                  <a:gd name="connsiteY44" fmla="*/ 895644 h 1135881"/>
                  <a:gd name="connsiteX45" fmla="*/ 204435 w 743009"/>
                  <a:gd name="connsiteY45" fmla="*/ 895992 h 1135881"/>
                  <a:gd name="connsiteX46" fmla="*/ 187597 w 743009"/>
                  <a:gd name="connsiteY46" fmla="*/ 890198 h 1135881"/>
                  <a:gd name="connsiteX47" fmla="*/ 183291 w 743009"/>
                  <a:gd name="connsiteY47" fmla="*/ 884586 h 1135881"/>
                  <a:gd name="connsiteX48" fmla="*/ 177287 w 743009"/>
                  <a:gd name="connsiteY48" fmla="*/ 882099 h 1135881"/>
                  <a:gd name="connsiteX49" fmla="*/ 21001 w 743009"/>
                  <a:gd name="connsiteY49" fmla="*/ 725814 h 1135881"/>
                  <a:gd name="connsiteX50" fmla="*/ 21001 w 743009"/>
                  <a:gd name="connsiteY50" fmla="*/ 660124 h 1135881"/>
                  <a:gd name="connsiteX51" fmla="*/ 30638 w 743009"/>
                  <a:gd name="connsiteY51" fmla="*/ 656132 h 1135881"/>
                  <a:gd name="connsiteX52" fmla="*/ 28812 w 743009"/>
                  <a:gd name="connsiteY52" fmla="*/ 653753 h 1135881"/>
                  <a:gd name="connsiteX53" fmla="*/ 25421 w 743009"/>
                  <a:gd name="connsiteY53" fmla="*/ 641096 h 1135881"/>
                  <a:gd name="connsiteX54" fmla="*/ 51406 w 743009"/>
                  <a:gd name="connsiteY54" fmla="*/ 634134 h 1135881"/>
                  <a:gd name="connsiteX55" fmla="*/ 54363 w 743009"/>
                  <a:gd name="connsiteY55" fmla="*/ 639039 h 1135881"/>
                  <a:gd name="connsiteX56" fmla="*/ 94678 w 743009"/>
                  <a:gd name="connsiteY56" fmla="*/ 624873 h 1135881"/>
                  <a:gd name="connsiteX57" fmla="*/ 125718 w 743009"/>
                  <a:gd name="connsiteY57" fmla="*/ 628431 h 1135881"/>
                  <a:gd name="connsiteX58" fmla="*/ 150821 w 743009"/>
                  <a:gd name="connsiteY58" fmla="*/ 609830 h 1135881"/>
                  <a:gd name="connsiteX59" fmla="*/ 192818 w 743009"/>
                  <a:gd name="connsiteY59" fmla="*/ 601940 h 1135881"/>
                  <a:gd name="connsiteX60" fmla="*/ 192926 w 743009"/>
                  <a:gd name="connsiteY60" fmla="*/ 596214 h 1135881"/>
                  <a:gd name="connsiteX61" fmla="*/ 216470 w 743009"/>
                  <a:gd name="connsiteY61" fmla="*/ 589905 h 1135881"/>
                  <a:gd name="connsiteX62" fmla="*/ 219861 w 743009"/>
                  <a:gd name="connsiteY62" fmla="*/ 602562 h 1135881"/>
                  <a:gd name="connsiteX63" fmla="*/ 210596 w 743009"/>
                  <a:gd name="connsiteY63" fmla="*/ 618611 h 1135881"/>
                  <a:gd name="connsiteX64" fmla="*/ 74504 w 743009"/>
                  <a:gd name="connsiteY64" fmla="*/ 655076 h 1135881"/>
                  <a:gd name="connsiteX65" fmla="*/ 86691 w 743009"/>
                  <a:gd name="connsiteY65" fmla="*/ 660124 h 1135881"/>
                  <a:gd name="connsiteX66" fmla="*/ 224725 w 743009"/>
                  <a:gd name="connsiteY66" fmla="*/ 798157 h 1135881"/>
                  <a:gd name="connsiteX67" fmla="*/ 298380 w 743009"/>
                  <a:gd name="connsiteY67" fmla="*/ 778421 h 1135881"/>
                  <a:gd name="connsiteX68" fmla="*/ 300860 w 743009"/>
                  <a:gd name="connsiteY68" fmla="*/ 766137 h 1135881"/>
                  <a:gd name="connsiteX69" fmla="*/ 361808 w 743009"/>
                  <a:gd name="connsiteY69" fmla="*/ 692123 h 1135881"/>
                  <a:gd name="connsiteX70" fmla="*/ 389342 w 743009"/>
                  <a:gd name="connsiteY70" fmla="*/ 678887 h 1135881"/>
                  <a:gd name="connsiteX71" fmla="*/ 393714 w 743009"/>
                  <a:gd name="connsiteY71" fmla="*/ 637596 h 1135881"/>
                  <a:gd name="connsiteX72" fmla="*/ 344093 w 743009"/>
                  <a:gd name="connsiteY72" fmla="*/ 620279 h 1135881"/>
                  <a:gd name="connsiteX73" fmla="*/ 168717 w 743009"/>
                  <a:gd name="connsiteY73" fmla="*/ 322824 h 1135881"/>
                  <a:gd name="connsiteX74" fmla="*/ 455863 w 743009"/>
                  <a:gd name="connsiteY74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743009" h="1135881">
                    <a:moveTo>
                      <a:pt x="12051" y="591201"/>
                    </a:moveTo>
                    <a:lnTo>
                      <a:pt x="12052" y="591201"/>
                    </a:lnTo>
                    <a:lnTo>
                      <a:pt x="12052" y="591202"/>
                    </a:lnTo>
                    <a:close/>
                    <a:moveTo>
                      <a:pt x="194051" y="563928"/>
                    </a:moveTo>
                    <a:lnTo>
                      <a:pt x="193702" y="564297"/>
                    </a:lnTo>
                    <a:lnTo>
                      <a:pt x="215632" y="570852"/>
                    </a:lnTo>
                    <a:lnTo>
                      <a:pt x="182837" y="585446"/>
                    </a:lnTo>
                    <a:lnTo>
                      <a:pt x="182623" y="599810"/>
                    </a:lnTo>
                    <a:lnTo>
                      <a:pt x="145273" y="606782"/>
                    </a:lnTo>
                    <a:lnTo>
                      <a:pt x="122996" y="623470"/>
                    </a:lnTo>
                    <a:lnTo>
                      <a:pt x="95360" y="620156"/>
                    </a:lnTo>
                    <a:lnTo>
                      <a:pt x="59529" y="632793"/>
                    </a:lnTo>
                    <a:lnTo>
                      <a:pt x="52161" y="620460"/>
                    </a:lnTo>
                    <a:lnTo>
                      <a:pt x="16463" y="624219"/>
                    </a:lnTo>
                    <a:lnTo>
                      <a:pt x="32177" y="607577"/>
                    </a:lnTo>
                    <a:lnTo>
                      <a:pt x="31691" y="607432"/>
                    </a:lnTo>
                    <a:close/>
                    <a:moveTo>
                      <a:pt x="187053" y="530744"/>
                    </a:moveTo>
                    <a:cubicBezTo>
                      <a:pt x="194043" y="528871"/>
                      <a:pt x="201229" y="533020"/>
                      <a:pt x="203102" y="540010"/>
                    </a:cubicBezTo>
                    <a:lnTo>
                      <a:pt x="203101" y="540011"/>
                    </a:lnTo>
                    <a:cubicBezTo>
                      <a:pt x="204974" y="547001"/>
                      <a:pt x="200825" y="554187"/>
                      <a:pt x="193835" y="556060"/>
                    </a:cubicBezTo>
                    <a:lnTo>
                      <a:pt x="28100" y="600467"/>
                    </a:lnTo>
                    <a:cubicBezTo>
                      <a:pt x="24605" y="601403"/>
                      <a:pt x="21061" y="600834"/>
                      <a:pt x="18157" y="599158"/>
                    </a:cubicBezTo>
                    <a:lnTo>
                      <a:pt x="12052" y="591201"/>
                    </a:lnTo>
                    <a:lnTo>
                      <a:pt x="13361" y="581258"/>
                    </a:lnTo>
                    <a:cubicBezTo>
                      <a:pt x="15038" y="578354"/>
                      <a:pt x="17823" y="576089"/>
                      <a:pt x="21318" y="575153"/>
                    </a:cubicBezTo>
                    <a:close/>
                    <a:moveTo>
                      <a:pt x="166721" y="483199"/>
                    </a:moveTo>
                    <a:cubicBezTo>
                      <a:pt x="177623" y="480278"/>
                      <a:pt x="188829" y="486748"/>
                      <a:pt x="191751" y="497650"/>
                    </a:cubicBezTo>
                    <a:lnTo>
                      <a:pt x="197040" y="517389"/>
                    </a:lnTo>
                    <a:lnTo>
                      <a:pt x="5991" y="568581"/>
                    </a:lnTo>
                    <a:lnTo>
                      <a:pt x="701" y="548841"/>
                    </a:lnTo>
                    <a:cubicBezTo>
                      <a:pt x="-2220" y="537939"/>
                      <a:pt x="4250" y="526733"/>
                      <a:pt x="15152" y="523812"/>
                    </a:cubicBezTo>
                    <a:close/>
                    <a:moveTo>
                      <a:pt x="455863" y="0"/>
                    </a:moveTo>
                    <a:cubicBezTo>
                      <a:pt x="614449" y="0"/>
                      <a:pt x="743009" y="144533"/>
                      <a:pt x="743009" y="322824"/>
                    </a:cubicBezTo>
                    <a:cubicBezTo>
                      <a:pt x="743009" y="456543"/>
                      <a:pt x="670694" y="571272"/>
                      <a:pt x="567633" y="620279"/>
                    </a:cubicBezTo>
                    <a:lnTo>
                      <a:pt x="518013" y="637596"/>
                    </a:lnTo>
                    <a:lnTo>
                      <a:pt x="522205" y="677193"/>
                    </a:lnTo>
                    <a:lnTo>
                      <a:pt x="574817" y="712665"/>
                    </a:lnTo>
                    <a:cubicBezTo>
                      <a:pt x="605259" y="743107"/>
                      <a:pt x="624088" y="785163"/>
                      <a:pt x="624088" y="831617"/>
                    </a:cubicBezTo>
                    <a:cubicBezTo>
                      <a:pt x="624088" y="933038"/>
                      <a:pt x="624087" y="1034460"/>
                      <a:pt x="624087" y="1135881"/>
                    </a:cubicBezTo>
                    <a:lnTo>
                      <a:pt x="287640" y="1135881"/>
                    </a:lnTo>
                    <a:lnTo>
                      <a:pt x="287640" y="877476"/>
                    </a:lnTo>
                    <a:lnTo>
                      <a:pt x="222844" y="894838"/>
                    </a:lnTo>
                    <a:lnTo>
                      <a:pt x="210329" y="895623"/>
                    </a:lnTo>
                    <a:lnTo>
                      <a:pt x="210132" y="895704"/>
                    </a:lnTo>
                    <a:lnTo>
                      <a:pt x="209985" y="895644"/>
                    </a:lnTo>
                    <a:lnTo>
                      <a:pt x="204435" y="895992"/>
                    </a:lnTo>
                    <a:cubicBezTo>
                      <a:pt x="198458" y="895160"/>
                      <a:pt x="192744" y="893170"/>
                      <a:pt x="187597" y="890198"/>
                    </a:cubicBezTo>
                    <a:lnTo>
                      <a:pt x="183291" y="884586"/>
                    </a:lnTo>
                    <a:lnTo>
                      <a:pt x="177287" y="882099"/>
                    </a:lnTo>
                    <a:lnTo>
                      <a:pt x="21001" y="725814"/>
                    </a:lnTo>
                    <a:cubicBezTo>
                      <a:pt x="2861" y="707674"/>
                      <a:pt x="2861" y="678264"/>
                      <a:pt x="21001" y="660124"/>
                    </a:cubicBezTo>
                    <a:lnTo>
                      <a:pt x="30638" y="656132"/>
                    </a:lnTo>
                    <a:lnTo>
                      <a:pt x="28812" y="653753"/>
                    </a:lnTo>
                    <a:lnTo>
                      <a:pt x="25421" y="641096"/>
                    </a:lnTo>
                    <a:lnTo>
                      <a:pt x="51406" y="634134"/>
                    </a:lnTo>
                    <a:lnTo>
                      <a:pt x="54363" y="639039"/>
                    </a:lnTo>
                    <a:lnTo>
                      <a:pt x="94678" y="624873"/>
                    </a:lnTo>
                    <a:lnTo>
                      <a:pt x="125718" y="628431"/>
                    </a:lnTo>
                    <a:lnTo>
                      <a:pt x="150821" y="609830"/>
                    </a:lnTo>
                    <a:lnTo>
                      <a:pt x="192818" y="601940"/>
                    </a:lnTo>
                    <a:lnTo>
                      <a:pt x="192926" y="596214"/>
                    </a:lnTo>
                    <a:lnTo>
                      <a:pt x="216470" y="589905"/>
                    </a:lnTo>
                    <a:cubicBezTo>
                      <a:pt x="217600" y="594124"/>
                      <a:pt x="218731" y="598343"/>
                      <a:pt x="219861" y="602562"/>
                    </a:cubicBezTo>
                    <a:cubicBezTo>
                      <a:pt x="221735" y="609552"/>
                      <a:pt x="217586" y="616738"/>
                      <a:pt x="210596" y="618611"/>
                    </a:cubicBezTo>
                    <a:lnTo>
                      <a:pt x="74504" y="655076"/>
                    </a:lnTo>
                    <a:lnTo>
                      <a:pt x="86691" y="660124"/>
                    </a:lnTo>
                    <a:lnTo>
                      <a:pt x="224725" y="798157"/>
                    </a:lnTo>
                    <a:lnTo>
                      <a:pt x="298380" y="778421"/>
                    </a:lnTo>
                    <a:lnTo>
                      <a:pt x="300860" y="766137"/>
                    </a:lnTo>
                    <a:cubicBezTo>
                      <a:pt x="313629" y="735947"/>
                      <a:pt x="334960" y="710262"/>
                      <a:pt x="361808" y="692123"/>
                    </a:cubicBezTo>
                    <a:lnTo>
                      <a:pt x="389342" y="678887"/>
                    </a:lnTo>
                    <a:lnTo>
                      <a:pt x="393714" y="637596"/>
                    </a:lnTo>
                    <a:lnTo>
                      <a:pt x="344093" y="620279"/>
                    </a:lnTo>
                    <a:cubicBezTo>
                      <a:pt x="241032" y="571272"/>
                      <a:pt x="168717" y="456543"/>
                      <a:pt x="168717" y="322824"/>
                    </a:cubicBezTo>
                    <a:cubicBezTo>
                      <a:pt x="168717" y="144533"/>
                      <a:pt x="297277" y="0"/>
                      <a:pt x="45586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5" name="テキスト ボックス 234">
              <a:extLst>
                <a:ext uri="{FF2B5EF4-FFF2-40B4-BE49-F238E27FC236}">
                  <a16:creationId xmlns:a16="http://schemas.microsoft.com/office/drawing/2014/main" id="{B4A4BF02-582A-4B27-42F8-81052C3B0909}"/>
                </a:ext>
              </a:extLst>
            </p:cNvPr>
            <p:cNvSpPr txBox="1"/>
            <p:nvPr/>
          </p:nvSpPr>
          <p:spPr>
            <a:xfrm>
              <a:off x="7174514" y="313641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食事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OK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E0A91BC0-7C26-265C-C019-7D1C1D092DC1}"/>
              </a:ext>
            </a:extLst>
          </p:cNvPr>
          <p:cNvGrpSpPr/>
          <p:nvPr/>
        </p:nvGrpSpPr>
        <p:grpSpPr>
          <a:xfrm>
            <a:off x="6826645" y="3779520"/>
            <a:ext cx="2199676" cy="2642890"/>
            <a:chOff x="6826645" y="3779520"/>
            <a:chExt cx="2199676" cy="2642890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8857531-C7CB-B6E8-E3F3-AA7679E5E6EC}"/>
                </a:ext>
              </a:extLst>
            </p:cNvPr>
            <p:cNvGrpSpPr/>
            <p:nvPr/>
          </p:nvGrpSpPr>
          <p:grpSpPr>
            <a:xfrm>
              <a:off x="6826645" y="3779520"/>
              <a:ext cx="2199676" cy="2199676"/>
              <a:chOff x="6623241" y="3774236"/>
              <a:chExt cx="2606484" cy="2606484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F3288653-DDD3-89A5-D65A-2D754DB3A1BA}"/>
                  </a:ext>
                </a:extLst>
              </p:cNvPr>
              <p:cNvGrpSpPr/>
              <p:nvPr/>
            </p:nvGrpSpPr>
            <p:grpSpPr>
              <a:xfrm>
                <a:off x="6623241" y="3774236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A76CF8FB-8B16-1A4D-E425-8D5F16077D47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BAD04837-DCCE-C20F-0314-D9171BA0FACB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606E4A9-3F6C-D68F-4C46-AD63932BB83F}"/>
                  </a:ext>
                </a:extLst>
              </p:cNvPr>
              <p:cNvSpPr/>
              <p:nvPr/>
            </p:nvSpPr>
            <p:spPr bwMode="auto">
              <a:xfrm>
                <a:off x="6698491" y="3849486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D6CFB6C-924C-0C25-4A15-9714FC2E0BA0}"/>
                  </a:ext>
                </a:extLst>
              </p:cNvPr>
              <p:cNvGrpSpPr/>
              <p:nvPr/>
            </p:nvGrpSpPr>
            <p:grpSpPr>
              <a:xfrm>
                <a:off x="7230380" y="4049920"/>
                <a:ext cx="1334327" cy="2090266"/>
                <a:chOff x="4906784" y="4088020"/>
                <a:chExt cx="1334327" cy="2090266"/>
              </a:xfrm>
            </p:grpSpPr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DF98E6FA-0DE5-4825-E895-F142D1B65B84}"/>
                    </a:ext>
                  </a:extLst>
                </p:cNvPr>
                <p:cNvSpPr/>
                <p:nvPr/>
              </p:nvSpPr>
              <p:spPr bwMode="auto">
                <a:xfrm>
                  <a:off x="5403134" y="5308806"/>
                  <a:ext cx="619135" cy="86948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7E29A52-0B2E-7E93-E66F-7FAD8837912A}"/>
                    </a:ext>
                  </a:extLst>
                </p:cNvPr>
                <p:cNvSpPr/>
                <p:nvPr/>
              </p:nvSpPr>
              <p:spPr bwMode="auto">
                <a:xfrm>
                  <a:off x="5184290" y="4088020"/>
                  <a:ext cx="1056821" cy="1188132"/>
                </a:xfrm>
                <a:custGeom>
                  <a:avLst/>
                  <a:gdLst>
                    <a:gd name="connsiteX0" fmla="*/ 287146 w 574292"/>
                    <a:gd name="connsiteY0" fmla="*/ 0 h 645648"/>
                    <a:gd name="connsiteX1" fmla="*/ 574292 w 574292"/>
                    <a:gd name="connsiteY1" fmla="*/ 322824 h 645648"/>
                    <a:gd name="connsiteX2" fmla="*/ 287146 w 574292"/>
                    <a:gd name="connsiteY2" fmla="*/ 645648 h 645648"/>
                    <a:gd name="connsiteX3" fmla="*/ 84104 w 574292"/>
                    <a:gd name="connsiteY3" fmla="*/ 551095 h 645648"/>
                    <a:gd name="connsiteX4" fmla="*/ 55058 w 574292"/>
                    <a:gd name="connsiteY4" fmla="*/ 511518 h 645648"/>
                    <a:gd name="connsiteX5" fmla="*/ 64186 w 574292"/>
                    <a:gd name="connsiteY5" fmla="*/ 508411 h 645648"/>
                    <a:gd name="connsiteX6" fmla="*/ 99752 w 574292"/>
                    <a:gd name="connsiteY6" fmla="*/ 477075 h 645648"/>
                    <a:gd name="connsiteX7" fmla="*/ 75898 w 574292"/>
                    <a:gd name="connsiteY7" fmla="*/ 466732 h 645648"/>
                    <a:gd name="connsiteX8" fmla="*/ 33951 w 574292"/>
                    <a:gd name="connsiteY8" fmla="*/ 472065 h 645648"/>
                    <a:gd name="connsiteX9" fmla="*/ 22566 w 574292"/>
                    <a:gd name="connsiteY9" fmla="*/ 448482 h 645648"/>
                    <a:gd name="connsiteX10" fmla="*/ 0 w 574292"/>
                    <a:gd name="connsiteY10" fmla="*/ 322824 h 645648"/>
                    <a:gd name="connsiteX11" fmla="*/ 287146 w 574292"/>
                    <a:gd name="connsiteY11" fmla="*/ 0 h 64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74292" h="645648">
                      <a:moveTo>
                        <a:pt x="287146" y="0"/>
                      </a:moveTo>
                      <a:cubicBezTo>
                        <a:pt x="445732" y="0"/>
                        <a:pt x="574292" y="144533"/>
                        <a:pt x="574292" y="322824"/>
                      </a:cubicBezTo>
                      <a:cubicBezTo>
                        <a:pt x="574292" y="501115"/>
                        <a:pt x="445732" y="645648"/>
                        <a:pt x="287146" y="645648"/>
                      </a:cubicBezTo>
                      <a:cubicBezTo>
                        <a:pt x="207853" y="645648"/>
                        <a:pt x="136067" y="609515"/>
                        <a:pt x="84104" y="551095"/>
                      </a:cubicBezTo>
                      <a:lnTo>
                        <a:pt x="55058" y="511518"/>
                      </a:lnTo>
                      <a:lnTo>
                        <a:pt x="64186" y="508411"/>
                      </a:lnTo>
                      <a:cubicBezTo>
                        <a:pt x="87392" y="498600"/>
                        <a:pt x="102203" y="486221"/>
                        <a:pt x="99752" y="477075"/>
                      </a:cubicBezTo>
                      <a:cubicBezTo>
                        <a:pt x="98119" y="470978"/>
                        <a:pt x="89122" y="467472"/>
                        <a:pt x="75898" y="466732"/>
                      </a:cubicBezTo>
                      <a:lnTo>
                        <a:pt x="33951" y="472065"/>
                      </a:lnTo>
                      <a:lnTo>
                        <a:pt x="22566" y="448482"/>
                      </a:lnTo>
                      <a:cubicBezTo>
                        <a:pt x="8035" y="409860"/>
                        <a:pt x="0" y="367397"/>
                        <a:pt x="0" y="322824"/>
                      </a:cubicBezTo>
                      <a:cubicBezTo>
                        <a:pt x="0" y="144533"/>
                        <a:pt x="128560" y="0"/>
                        <a:pt x="28714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5" name="台形 64">
                  <a:extLst>
                    <a:ext uri="{FF2B5EF4-FFF2-40B4-BE49-F238E27FC236}">
                      <a16:creationId xmlns:a16="http://schemas.microsoft.com/office/drawing/2014/main" id="{FB9C5857-2F81-5E0F-AE37-42B1C369F338}"/>
                    </a:ext>
                  </a:extLst>
                </p:cNvPr>
                <p:cNvSpPr/>
                <p:nvPr/>
              </p:nvSpPr>
              <p:spPr bwMode="auto">
                <a:xfrm>
                  <a:off x="5584425" y="5179873"/>
                  <a:ext cx="256552" cy="212825"/>
                </a:xfrm>
                <a:prstGeom prst="trapezoid">
                  <a:avLst>
                    <a:gd name="adj" fmla="val 10587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6AE68B38-9975-47E7-6AE0-D484868EBF7B}"/>
                    </a:ext>
                  </a:extLst>
                </p:cNvPr>
                <p:cNvSpPr/>
                <p:nvPr/>
              </p:nvSpPr>
              <p:spPr bwMode="auto">
                <a:xfrm rot="13500000" flipV="1">
                  <a:off x="5257820" y="4910515"/>
                  <a:ext cx="245418" cy="84135"/>
                </a:xfrm>
                <a:custGeom>
                  <a:avLst/>
                  <a:gdLst>
                    <a:gd name="connsiteX0" fmla="*/ 0 w 251648"/>
                    <a:gd name="connsiteY0" fmla="*/ 0 h 96315"/>
                    <a:gd name="connsiteX1" fmla="*/ 251648 w 251648"/>
                    <a:gd name="connsiteY1" fmla="*/ 0 h 96315"/>
                    <a:gd name="connsiteX2" fmla="*/ 248639 w 251648"/>
                    <a:gd name="connsiteY2" fmla="*/ 14908 h 96315"/>
                    <a:gd name="connsiteX3" fmla="*/ 125824 w 251648"/>
                    <a:gd name="connsiteY3" fmla="*/ 96315 h 96315"/>
                    <a:gd name="connsiteX4" fmla="*/ 3010 w 251648"/>
                    <a:gd name="connsiteY4" fmla="*/ 14908 h 96315"/>
                    <a:gd name="connsiteX0" fmla="*/ 0 w 251648"/>
                    <a:gd name="connsiteY0" fmla="*/ 57151 h 153466"/>
                    <a:gd name="connsiteX1" fmla="*/ 115908 w 251648"/>
                    <a:gd name="connsiteY1" fmla="*/ 0 h 153466"/>
                    <a:gd name="connsiteX2" fmla="*/ 251648 w 251648"/>
                    <a:gd name="connsiteY2" fmla="*/ 57151 h 153466"/>
                    <a:gd name="connsiteX3" fmla="*/ 248639 w 251648"/>
                    <a:gd name="connsiteY3" fmla="*/ 72059 h 153466"/>
                    <a:gd name="connsiteX4" fmla="*/ 125824 w 251648"/>
                    <a:gd name="connsiteY4" fmla="*/ 153466 h 153466"/>
                    <a:gd name="connsiteX5" fmla="*/ 3010 w 251648"/>
                    <a:gd name="connsiteY5" fmla="*/ 72059 h 153466"/>
                    <a:gd name="connsiteX6" fmla="*/ 0 w 251648"/>
                    <a:gd name="connsiteY6" fmla="*/ 57151 h 153466"/>
                    <a:gd name="connsiteX0" fmla="*/ 115908 w 251648"/>
                    <a:gd name="connsiteY0" fmla="*/ 0 h 153466"/>
                    <a:gd name="connsiteX1" fmla="*/ 251648 w 251648"/>
                    <a:gd name="connsiteY1" fmla="*/ 57151 h 153466"/>
                    <a:gd name="connsiteX2" fmla="*/ 248639 w 251648"/>
                    <a:gd name="connsiteY2" fmla="*/ 72059 h 153466"/>
                    <a:gd name="connsiteX3" fmla="*/ 125824 w 251648"/>
                    <a:gd name="connsiteY3" fmla="*/ 153466 h 153466"/>
                    <a:gd name="connsiteX4" fmla="*/ 3010 w 251648"/>
                    <a:gd name="connsiteY4" fmla="*/ 72059 h 153466"/>
                    <a:gd name="connsiteX5" fmla="*/ 0 w 251648"/>
                    <a:gd name="connsiteY5" fmla="*/ 57151 h 153466"/>
                    <a:gd name="connsiteX6" fmla="*/ 207348 w 251648"/>
                    <a:gd name="connsiteY6" fmla="*/ 91440 h 153466"/>
                    <a:gd name="connsiteX0" fmla="*/ 251648 w 251648"/>
                    <a:gd name="connsiteY0" fmla="*/ 17577 h 113892"/>
                    <a:gd name="connsiteX1" fmla="*/ 248639 w 251648"/>
                    <a:gd name="connsiteY1" fmla="*/ 32485 h 113892"/>
                    <a:gd name="connsiteX2" fmla="*/ 125824 w 251648"/>
                    <a:gd name="connsiteY2" fmla="*/ 113892 h 113892"/>
                    <a:gd name="connsiteX3" fmla="*/ 3010 w 251648"/>
                    <a:gd name="connsiteY3" fmla="*/ 32485 h 113892"/>
                    <a:gd name="connsiteX4" fmla="*/ 0 w 251648"/>
                    <a:gd name="connsiteY4" fmla="*/ 17577 h 113892"/>
                    <a:gd name="connsiteX5" fmla="*/ 207348 w 251648"/>
                    <a:gd name="connsiteY5" fmla="*/ 51866 h 113892"/>
                    <a:gd name="connsiteX0" fmla="*/ 251648 w 251648"/>
                    <a:gd name="connsiteY0" fmla="*/ 0 h 96315"/>
                    <a:gd name="connsiteX1" fmla="*/ 248639 w 251648"/>
                    <a:gd name="connsiteY1" fmla="*/ 14908 h 96315"/>
                    <a:gd name="connsiteX2" fmla="*/ 125824 w 251648"/>
                    <a:gd name="connsiteY2" fmla="*/ 96315 h 96315"/>
                    <a:gd name="connsiteX3" fmla="*/ 3010 w 251648"/>
                    <a:gd name="connsiteY3" fmla="*/ 14908 h 96315"/>
                    <a:gd name="connsiteX4" fmla="*/ 0 w 251648"/>
                    <a:gd name="connsiteY4" fmla="*/ 0 h 96315"/>
                    <a:gd name="connsiteX0" fmla="*/ 248639 w 248639"/>
                    <a:gd name="connsiteY0" fmla="*/ 14908 h 96315"/>
                    <a:gd name="connsiteX1" fmla="*/ 125824 w 248639"/>
                    <a:gd name="connsiteY1" fmla="*/ 96315 h 96315"/>
                    <a:gd name="connsiteX2" fmla="*/ 3010 w 248639"/>
                    <a:gd name="connsiteY2" fmla="*/ 14908 h 96315"/>
                    <a:gd name="connsiteX3" fmla="*/ 0 w 248639"/>
                    <a:gd name="connsiteY3" fmla="*/ 0 h 96315"/>
                    <a:gd name="connsiteX0" fmla="*/ 245629 w 245629"/>
                    <a:gd name="connsiteY0" fmla="*/ 0 h 81407"/>
                    <a:gd name="connsiteX1" fmla="*/ 122814 w 245629"/>
                    <a:gd name="connsiteY1" fmla="*/ 81407 h 81407"/>
                    <a:gd name="connsiteX2" fmla="*/ 0 w 245629"/>
                    <a:gd name="connsiteY2" fmla="*/ 0 h 81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5629" h="81407">
                      <a:moveTo>
                        <a:pt x="245629" y="0"/>
                      </a:moveTo>
                      <a:cubicBezTo>
                        <a:pt x="225394" y="47839"/>
                        <a:pt x="178024" y="81407"/>
                        <a:pt x="122814" y="81407"/>
                      </a:cubicBezTo>
                      <a:cubicBezTo>
                        <a:pt x="67605" y="81407"/>
                        <a:pt x="20234" y="47839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67" name="四角形: 角を丸くする 66">
                  <a:extLst>
                    <a:ext uri="{FF2B5EF4-FFF2-40B4-BE49-F238E27FC236}">
                      <a16:creationId xmlns:a16="http://schemas.microsoft.com/office/drawing/2014/main" id="{80D33BDD-DCC7-8A8A-1603-A222127F803E}"/>
                    </a:ext>
                  </a:extLst>
                </p:cNvPr>
                <p:cNvSpPr/>
                <p:nvPr/>
              </p:nvSpPr>
              <p:spPr bwMode="auto">
                <a:xfrm rot="20700000">
                  <a:off x="5338462" y="4515574"/>
                  <a:ext cx="84133" cy="21865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F96A2217-D6B4-84A3-4CE5-A6C66AE33DAE}"/>
                    </a:ext>
                  </a:extLst>
                </p:cNvPr>
                <p:cNvGrpSpPr/>
                <p:nvPr/>
              </p:nvGrpSpPr>
              <p:grpSpPr>
                <a:xfrm rot="20700000">
                  <a:off x="4906784" y="5030987"/>
                  <a:ext cx="379443" cy="261592"/>
                  <a:chOff x="7458075" y="5129213"/>
                  <a:chExt cx="1154608" cy="795996"/>
                </a:xfrm>
              </p:grpSpPr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CB2DD3A8-D881-B52C-1E68-6A8D737390BB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7482071" y="5778460"/>
                    <a:ext cx="1107534" cy="146749"/>
                  </a:xfrm>
                  <a:custGeom>
                    <a:avLst/>
                    <a:gdLst>
                      <a:gd name="connsiteX0" fmla="*/ 0 w 1107534"/>
                      <a:gd name="connsiteY0" fmla="*/ 146749 h 146749"/>
                      <a:gd name="connsiteX1" fmla="*/ 150636 w 1107534"/>
                      <a:gd name="connsiteY1" fmla="*/ 146749 h 146749"/>
                      <a:gd name="connsiteX2" fmla="*/ 159522 w 1107534"/>
                      <a:gd name="connsiteY2" fmla="*/ 115932 h 146749"/>
                      <a:gd name="connsiteX3" fmla="*/ 398109 w 1107534"/>
                      <a:gd name="connsiteY3" fmla="*/ 134124 h 146749"/>
                      <a:gd name="connsiteX4" fmla="*/ 560844 w 1107534"/>
                      <a:gd name="connsiteY4" fmla="*/ 69895 h 146749"/>
                      <a:gd name="connsiteX5" fmla="*/ 723576 w 1107534"/>
                      <a:gd name="connsiteY5" fmla="*/ 134124 h 146749"/>
                      <a:gd name="connsiteX6" fmla="*/ 962162 w 1107534"/>
                      <a:gd name="connsiteY6" fmla="*/ 115932 h 146749"/>
                      <a:gd name="connsiteX7" fmla="*/ 971048 w 1107534"/>
                      <a:gd name="connsiteY7" fmla="*/ 146749 h 146749"/>
                      <a:gd name="connsiteX8" fmla="*/ 1107533 w 1107534"/>
                      <a:gd name="connsiteY8" fmla="*/ 146749 h 146749"/>
                      <a:gd name="connsiteX9" fmla="*/ 1107534 w 1107534"/>
                      <a:gd name="connsiteY9" fmla="*/ 73375 h 146749"/>
                      <a:gd name="connsiteX10" fmla="*/ 1034159 w 1107534"/>
                      <a:gd name="connsiteY10" fmla="*/ 0 h 146749"/>
                      <a:gd name="connsiteX11" fmla="*/ 73375 w 1107534"/>
                      <a:gd name="connsiteY11" fmla="*/ 0 h 146749"/>
                      <a:gd name="connsiteX12" fmla="*/ 0 w 1107534"/>
                      <a:gd name="connsiteY12" fmla="*/ 73375 h 146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07534" h="146749">
                        <a:moveTo>
                          <a:pt x="0" y="146749"/>
                        </a:moveTo>
                        <a:lnTo>
                          <a:pt x="150636" y="146749"/>
                        </a:lnTo>
                        <a:lnTo>
                          <a:pt x="159522" y="115932"/>
                        </a:lnTo>
                        <a:lnTo>
                          <a:pt x="398109" y="134124"/>
                        </a:lnTo>
                        <a:lnTo>
                          <a:pt x="560844" y="69895"/>
                        </a:lnTo>
                        <a:lnTo>
                          <a:pt x="723576" y="134124"/>
                        </a:lnTo>
                        <a:lnTo>
                          <a:pt x="962162" y="115932"/>
                        </a:lnTo>
                        <a:lnTo>
                          <a:pt x="971048" y="146749"/>
                        </a:lnTo>
                        <a:lnTo>
                          <a:pt x="1107533" y="146749"/>
                        </a:lnTo>
                        <a:cubicBezTo>
                          <a:pt x="1107533" y="122291"/>
                          <a:pt x="1107534" y="97833"/>
                          <a:pt x="1107534" y="73375"/>
                        </a:cubicBezTo>
                        <a:cubicBezTo>
                          <a:pt x="1107534" y="32851"/>
                          <a:pt x="1074683" y="0"/>
                          <a:pt x="1034159" y="0"/>
                        </a:cubicBezTo>
                        <a:lnTo>
                          <a:pt x="73375" y="0"/>
                        </a:lnTo>
                        <a:cubicBezTo>
                          <a:pt x="32851" y="0"/>
                          <a:pt x="0" y="32851"/>
                          <a:pt x="0" y="7337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71" name="四角形: 上の 2 つの角を丸める 70">
                    <a:extLst>
                      <a:ext uri="{FF2B5EF4-FFF2-40B4-BE49-F238E27FC236}">
                        <a16:creationId xmlns:a16="http://schemas.microsoft.com/office/drawing/2014/main" id="{A7E45B91-0099-6FF3-9255-D0C14D00A4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129213"/>
                    <a:ext cx="1107533" cy="2288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72" name="四角形: 角を丸くする 71">
                    <a:extLst>
                      <a:ext uri="{FF2B5EF4-FFF2-40B4-BE49-F238E27FC236}">
                        <a16:creationId xmlns:a16="http://schemas.microsoft.com/office/drawing/2014/main" id="{38091958-E972-4741-4787-111DC9CE07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82072" y="5415837"/>
                    <a:ext cx="1107533" cy="1467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DB393214-AA43-9E01-4E0E-5A32D41578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58075" y="5605463"/>
                    <a:ext cx="1154608" cy="219074"/>
                  </a:xfrm>
                  <a:custGeom>
                    <a:avLst/>
                    <a:gdLst>
                      <a:gd name="connsiteX0" fmla="*/ 27803 w 300861"/>
                      <a:gd name="connsiteY0" fmla="*/ 0 h 90627"/>
                      <a:gd name="connsiteX1" fmla="*/ 273059 w 300861"/>
                      <a:gd name="connsiteY1" fmla="*/ 0 h 90627"/>
                      <a:gd name="connsiteX2" fmla="*/ 272428 w 300861"/>
                      <a:gd name="connsiteY2" fmla="*/ 617 h 90627"/>
                      <a:gd name="connsiteX3" fmla="*/ 300861 w 300861"/>
                      <a:gd name="connsiteY3" fmla="*/ 28432 h 90627"/>
                      <a:gd name="connsiteX4" fmla="*/ 249129 w 300861"/>
                      <a:gd name="connsiteY4" fmla="*/ 41424 h 90627"/>
                      <a:gd name="connsiteX5" fmla="*/ 243402 w 300861"/>
                      <a:gd name="connsiteY5" fmla="*/ 73437 h 90627"/>
                      <a:gd name="connsiteX6" fmla="*/ 188130 w 300861"/>
                      <a:gd name="connsiteY6" fmla="*/ 66644 h 90627"/>
                      <a:gd name="connsiteX7" fmla="*/ 150431 w 300861"/>
                      <a:gd name="connsiteY7" fmla="*/ 90627 h 90627"/>
                      <a:gd name="connsiteX8" fmla="*/ 112731 w 300861"/>
                      <a:gd name="connsiteY8" fmla="*/ 66644 h 90627"/>
                      <a:gd name="connsiteX9" fmla="*/ 57459 w 300861"/>
                      <a:gd name="connsiteY9" fmla="*/ 73437 h 90627"/>
                      <a:gd name="connsiteX10" fmla="*/ 51732 w 300861"/>
                      <a:gd name="connsiteY10" fmla="*/ 41424 h 90627"/>
                      <a:gd name="connsiteX11" fmla="*/ 0 w 300861"/>
                      <a:gd name="connsiteY11" fmla="*/ 28432 h 90627"/>
                      <a:gd name="connsiteX12" fmla="*/ 28433 w 300861"/>
                      <a:gd name="connsiteY12" fmla="*/ 617 h 906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00861" h="90627">
                        <a:moveTo>
                          <a:pt x="27803" y="0"/>
                        </a:moveTo>
                        <a:lnTo>
                          <a:pt x="273059" y="0"/>
                        </a:lnTo>
                        <a:lnTo>
                          <a:pt x="272428" y="617"/>
                        </a:lnTo>
                        <a:lnTo>
                          <a:pt x="300861" y="28432"/>
                        </a:lnTo>
                        <a:lnTo>
                          <a:pt x="249129" y="41424"/>
                        </a:lnTo>
                        <a:lnTo>
                          <a:pt x="243402" y="73437"/>
                        </a:lnTo>
                        <a:lnTo>
                          <a:pt x="188130" y="66644"/>
                        </a:lnTo>
                        <a:lnTo>
                          <a:pt x="150431" y="90627"/>
                        </a:lnTo>
                        <a:lnTo>
                          <a:pt x="112731" y="66644"/>
                        </a:lnTo>
                        <a:lnTo>
                          <a:pt x="57459" y="73437"/>
                        </a:lnTo>
                        <a:lnTo>
                          <a:pt x="51732" y="41424"/>
                        </a:lnTo>
                        <a:lnTo>
                          <a:pt x="0" y="28432"/>
                        </a:lnTo>
                        <a:lnTo>
                          <a:pt x="28433" y="617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1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  <a:cs typeface="+mn-cs"/>
                    </a:endParaRPr>
                  </a:p>
                </p:txBody>
              </p:sp>
            </p:grp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025E5E24-D9AE-B299-7D20-4F3832F3FF37}"/>
                    </a:ext>
                  </a:extLst>
                </p:cNvPr>
                <p:cNvSpPr/>
                <p:nvPr/>
              </p:nvSpPr>
              <p:spPr bwMode="auto">
                <a:xfrm rot="8100000">
                  <a:off x="5077455" y="5089708"/>
                  <a:ext cx="506652" cy="786571"/>
                </a:xfrm>
                <a:custGeom>
                  <a:avLst/>
                  <a:gdLst>
                    <a:gd name="connsiteX0" fmla="*/ 219259 w 298554"/>
                    <a:gd name="connsiteY0" fmla="*/ 420059 h 433664"/>
                    <a:gd name="connsiteX1" fmla="*/ 205654 w 298554"/>
                    <a:gd name="connsiteY1" fmla="*/ 387214 h 433664"/>
                    <a:gd name="connsiteX2" fmla="*/ 205654 w 298554"/>
                    <a:gd name="connsiteY2" fmla="*/ 192005 h 433664"/>
                    <a:gd name="connsiteX3" fmla="*/ 23232 w 298554"/>
                    <a:gd name="connsiteY3" fmla="*/ 86684 h 433664"/>
                    <a:gd name="connsiteX4" fmla="*/ 6230 w 298554"/>
                    <a:gd name="connsiteY4" fmla="*/ 23232 h 433664"/>
                    <a:gd name="connsiteX5" fmla="*/ 69682 w 298554"/>
                    <a:gd name="connsiteY5" fmla="*/ 6230 h 433664"/>
                    <a:gd name="connsiteX6" fmla="*/ 275348 w 298554"/>
                    <a:gd name="connsiteY6" fmla="*/ 124971 h 433664"/>
                    <a:gd name="connsiteX7" fmla="*/ 284752 w 298554"/>
                    <a:gd name="connsiteY7" fmla="*/ 133266 h 433664"/>
                    <a:gd name="connsiteX8" fmla="*/ 284949 w 298554"/>
                    <a:gd name="connsiteY8" fmla="*/ 133348 h 433664"/>
                    <a:gd name="connsiteX9" fmla="*/ 285010 w 298554"/>
                    <a:gd name="connsiteY9" fmla="*/ 133494 h 433664"/>
                    <a:gd name="connsiteX10" fmla="*/ 289181 w 298554"/>
                    <a:gd name="connsiteY10" fmla="*/ 137173 h 433664"/>
                    <a:gd name="connsiteX11" fmla="*/ 296990 w 298554"/>
                    <a:gd name="connsiteY11" fmla="*/ 153176 h 433664"/>
                    <a:gd name="connsiteX12" fmla="*/ 296067 w 298554"/>
                    <a:gd name="connsiteY12" fmla="*/ 160189 h 433664"/>
                    <a:gd name="connsiteX13" fmla="*/ 298554 w 298554"/>
                    <a:gd name="connsiteY13" fmla="*/ 166193 h 433664"/>
                    <a:gd name="connsiteX14" fmla="*/ 298554 w 298554"/>
                    <a:gd name="connsiteY14" fmla="*/ 387214 h 433664"/>
                    <a:gd name="connsiteX15" fmla="*/ 252104 w 298554"/>
                    <a:gd name="connsiteY15" fmla="*/ 433664 h 433664"/>
                    <a:gd name="connsiteX16" fmla="*/ 219259 w 298554"/>
                    <a:gd name="connsiteY16" fmla="*/ 420059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16" fmla="*/ 91440 w 292324"/>
                    <a:gd name="connsiteY16" fmla="*/ 114672 h 433664"/>
                    <a:gd name="connsiteX0" fmla="*/ 0 w 292324"/>
                    <a:gd name="connsiteY0" fmla="*/ 23232 h 433664"/>
                    <a:gd name="connsiteX1" fmla="*/ 63452 w 292324"/>
                    <a:gd name="connsiteY1" fmla="*/ 6230 h 433664"/>
                    <a:gd name="connsiteX2" fmla="*/ 269118 w 292324"/>
                    <a:gd name="connsiteY2" fmla="*/ 124971 h 433664"/>
                    <a:gd name="connsiteX3" fmla="*/ 278522 w 292324"/>
                    <a:gd name="connsiteY3" fmla="*/ 133266 h 433664"/>
                    <a:gd name="connsiteX4" fmla="*/ 278719 w 292324"/>
                    <a:gd name="connsiteY4" fmla="*/ 133348 h 433664"/>
                    <a:gd name="connsiteX5" fmla="*/ 278780 w 292324"/>
                    <a:gd name="connsiteY5" fmla="*/ 133494 h 433664"/>
                    <a:gd name="connsiteX6" fmla="*/ 282951 w 292324"/>
                    <a:gd name="connsiteY6" fmla="*/ 137173 h 433664"/>
                    <a:gd name="connsiteX7" fmla="*/ 290760 w 292324"/>
                    <a:gd name="connsiteY7" fmla="*/ 153176 h 433664"/>
                    <a:gd name="connsiteX8" fmla="*/ 289837 w 292324"/>
                    <a:gd name="connsiteY8" fmla="*/ 160189 h 433664"/>
                    <a:gd name="connsiteX9" fmla="*/ 292324 w 292324"/>
                    <a:gd name="connsiteY9" fmla="*/ 166193 h 433664"/>
                    <a:gd name="connsiteX10" fmla="*/ 292324 w 292324"/>
                    <a:gd name="connsiteY10" fmla="*/ 387214 h 433664"/>
                    <a:gd name="connsiteX11" fmla="*/ 245874 w 292324"/>
                    <a:gd name="connsiteY11" fmla="*/ 433664 h 433664"/>
                    <a:gd name="connsiteX12" fmla="*/ 213029 w 292324"/>
                    <a:gd name="connsiteY12" fmla="*/ 420059 h 433664"/>
                    <a:gd name="connsiteX13" fmla="*/ 199424 w 292324"/>
                    <a:gd name="connsiteY13" fmla="*/ 387214 h 433664"/>
                    <a:gd name="connsiteX14" fmla="*/ 199424 w 292324"/>
                    <a:gd name="connsiteY14" fmla="*/ 192005 h 433664"/>
                    <a:gd name="connsiteX15" fmla="*/ 17002 w 292324"/>
                    <a:gd name="connsiteY15" fmla="*/ 86684 h 433664"/>
                    <a:gd name="connsiteX0" fmla="*/ 46450 w 275322"/>
                    <a:gd name="connsiteY0" fmla="*/ 0 h 427434"/>
                    <a:gd name="connsiteX1" fmla="*/ 252116 w 275322"/>
                    <a:gd name="connsiteY1" fmla="*/ 118741 h 427434"/>
                    <a:gd name="connsiteX2" fmla="*/ 261520 w 275322"/>
                    <a:gd name="connsiteY2" fmla="*/ 127036 h 427434"/>
                    <a:gd name="connsiteX3" fmla="*/ 261717 w 275322"/>
                    <a:gd name="connsiteY3" fmla="*/ 127118 h 427434"/>
                    <a:gd name="connsiteX4" fmla="*/ 261778 w 275322"/>
                    <a:gd name="connsiteY4" fmla="*/ 127264 h 427434"/>
                    <a:gd name="connsiteX5" fmla="*/ 265949 w 275322"/>
                    <a:gd name="connsiteY5" fmla="*/ 130943 h 427434"/>
                    <a:gd name="connsiteX6" fmla="*/ 273758 w 275322"/>
                    <a:gd name="connsiteY6" fmla="*/ 146946 h 427434"/>
                    <a:gd name="connsiteX7" fmla="*/ 272835 w 275322"/>
                    <a:gd name="connsiteY7" fmla="*/ 153959 h 427434"/>
                    <a:gd name="connsiteX8" fmla="*/ 275322 w 275322"/>
                    <a:gd name="connsiteY8" fmla="*/ 159963 h 427434"/>
                    <a:gd name="connsiteX9" fmla="*/ 275322 w 275322"/>
                    <a:gd name="connsiteY9" fmla="*/ 380984 h 427434"/>
                    <a:gd name="connsiteX10" fmla="*/ 228872 w 275322"/>
                    <a:gd name="connsiteY10" fmla="*/ 427434 h 427434"/>
                    <a:gd name="connsiteX11" fmla="*/ 196027 w 275322"/>
                    <a:gd name="connsiteY11" fmla="*/ 413829 h 427434"/>
                    <a:gd name="connsiteX12" fmla="*/ 182422 w 275322"/>
                    <a:gd name="connsiteY12" fmla="*/ 380984 h 427434"/>
                    <a:gd name="connsiteX13" fmla="*/ 182422 w 275322"/>
                    <a:gd name="connsiteY13" fmla="*/ 185775 h 427434"/>
                    <a:gd name="connsiteX14" fmla="*/ 0 w 275322"/>
                    <a:gd name="connsiteY14" fmla="*/ 80454 h 427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5322" h="427434">
                      <a:moveTo>
                        <a:pt x="46450" y="0"/>
                      </a:moveTo>
                      <a:lnTo>
                        <a:pt x="252116" y="118741"/>
                      </a:lnTo>
                      <a:lnTo>
                        <a:pt x="261520" y="127036"/>
                      </a:lnTo>
                      <a:lnTo>
                        <a:pt x="261717" y="127118"/>
                      </a:lnTo>
                      <a:cubicBezTo>
                        <a:pt x="261737" y="127167"/>
                        <a:pt x="261758" y="127215"/>
                        <a:pt x="261778" y="127264"/>
                      </a:cubicBezTo>
                      <a:lnTo>
                        <a:pt x="265949" y="130943"/>
                      </a:lnTo>
                      <a:cubicBezTo>
                        <a:pt x="269587" y="135757"/>
                        <a:pt x="272220" y="141205"/>
                        <a:pt x="273758" y="146946"/>
                      </a:cubicBezTo>
                      <a:lnTo>
                        <a:pt x="272835" y="153959"/>
                      </a:lnTo>
                      <a:lnTo>
                        <a:pt x="275322" y="159963"/>
                      </a:lnTo>
                      <a:lnTo>
                        <a:pt x="275322" y="380984"/>
                      </a:lnTo>
                      <a:cubicBezTo>
                        <a:pt x="275322" y="406638"/>
                        <a:pt x="254526" y="427434"/>
                        <a:pt x="228872" y="427434"/>
                      </a:cubicBezTo>
                      <a:cubicBezTo>
                        <a:pt x="216045" y="427434"/>
                        <a:pt x="204432" y="422235"/>
                        <a:pt x="196027" y="413829"/>
                      </a:cubicBezTo>
                      <a:cubicBezTo>
                        <a:pt x="187621" y="405423"/>
                        <a:pt x="182422" y="393811"/>
                        <a:pt x="182422" y="380984"/>
                      </a:cubicBezTo>
                      <a:lnTo>
                        <a:pt x="182422" y="185775"/>
                      </a:lnTo>
                      <a:lnTo>
                        <a:pt x="0" y="80454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</p:grp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8BACD677-82AF-E318-AC70-F9FB71BFDF52}"/>
                </a:ext>
              </a:extLst>
            </p:cNvPr>
            <p:cNvSpPr txBox="1"/>
            <p:nvPr/>
          </p:nvSpPr>
          <p:spPr>
            <a:xfrm>
              <a:off x="7174514" y="6039633"/>
              <a:ext cx="1503938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食事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OK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C4748AD-23F6-8C46-0FA0-CCAAF4F30985}"/>
              </a:ext>
            </a:extLst>
          </p:cNvPr>
          <p:cNvSpPr txBox="1"/>
          <p:nvPr/>
        </p:nvSpPr>
        <p:spPr>
          <a:xfrm>
            <a:off x="276046" y="232912"/>
            <a:ext cx="2161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飲食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OK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マーク</a:t>
            </a:r>
          </a:p>
        </p:txBody>
      </p:sp>
    </p:spTree>
    <p:extLst>
      <p:ext uri="{BB962C8B-B14F-4D97-AF65-F5344CB8AC3E}">
        <p14:creationId xmlns:p14="http://schemas.microsoft.com/office/powerpoint/2010/main" val="51451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159245</TotalTime>
  <Words>20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pptxn25_飲食OKマーク</dc:title>
  <dc:subject>pptxn25_飲食OKマーク</dc:subject>
  <dc:creator>でじけろお</dc:creator>
  <cp:revision>1</cp:revision>
  <dcterms:created xsi:type="dcterms:W3CDTF">2018-05-20T00:31:01Z</dcterms:created>
  <dcterms:modified xsi:type="dcterms:W3CDTF">2025-01-10T13:57:36Z</dcterms:modified>
  <cp:version>1</cp:version>
</cp:coreProperties>
</file>